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70" r:id="rId7"/>
    <p:sldId id="267" r:id="rId8"/>
    <p:sldId id="269" r:id="rId9"/>
    <p:sldId id="274"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C806747A-0C22-AA86-E520-7AA1D9E4BD61}" name="Pedigo, Jake" initials="PJ" userId="S::jake.pedigo@ercot.com::0c06b333-eb43-4e1b-ae58-2615bd219d7a" providerId="AD"/>
  <p188:author id="{AA8FF4B2-6FD9-C710-232C-A5BFED59E343}" name="Sanchez, Daniel" initials="SD" userId="S::Daniel.Sanchez2@ercot.com::fb619a67-39da-40d8-9da5-675a1573cb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C3FAE-6D2E-4945-9EA8-78B86962EE2F}" v="1" dt="2023-08-10T20:26:22.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S::jake.pedigo@ercot.com::0c06b333-eb43-4e1b-ae58-2615bd219d7a" providerId="AD" clId="Web-{11BBB86A-8ED4-CDF3-9C46-6411827D684F}"/>
    <pc:docChg chg="modSld">
      <pc:chgData name="Pedigo, Jake" userId="S::jake.pedigo@ercot.com::0c06b333-eb43-4e1b-ae58-2615bd219d7a" providerId="AD" clId="Web-{11BBB86A-8ED4-CDF3-9C46-6411827D684F}" dt="2023-07-28T13:33:01.225" v="0" actId="20577"/>
      <pc:docMkLst>
        <pc:docMk/>
      </pc:docMkLst>
      <pc:sldChg chg="modSp">
        <pc:chgData name="Pedigo, Jake" userId="S::jake.pedigo@ercot.com::0c06b333-eb43-4e1b-ae58-2615bd219d7a" providerId="AD" clId="Web-{11BBB86A-8ED4-CDF3-9C46-6411827D684F}" dt="2023-07-28T13:33:01.225" v="0" actId="20577"/>
        <pc:sldMkLst>
          <pc:docMk/>
          <pc:sldMk cId="2507959690" sldId="271"/>
        </pc:sldMkLst>
        <pc:spChg chg="mod">
          <ac:chgData name="Pedigo, Jake" userId="S::jake.pedigo@ercot.com::0c06b333-eb43-4e1b-ae58-2615bd219d7a" providerId="AD" clId="Web-{11BBB86A-8ED4-CDF3-9C46-6411827D684F}" dt="2023-07-28T13:33:01.225" v="0" actId="20577"/>
          <ac:spMkLst>
            <pc:docMk/>
            <pc:sldMk cId="2507959690" sldId="271"/>
            <ac:spMk id="4" creationId="{0F823F6B-70B6-47FB-4F66-85F32356EAFB}"/>
          </ac:spMkLst>
        </pc:spChg>
      </pc:sldChg>
    </pc:docChg>
  </pc:docChgLst>
  <pc:docChgLst>
    <pc:chgData name="Pedigo, Jake" userId="S::jake.pedigo@ercot.com::0c06b333-eb43-4e1b-ae58-2615bd219d7a" providerId="AD" clId="Web-{F605E4E1-0997-5DB5-6719-0AEE78DC07A2}"/>
    <pc:docChg chg="modSld">
      <pc:chgData name="Pedigo, Jake" userId="S::jake.pedigo@ercot.com::0c06b333-eb43-4e1b-ae58-2615bd219d7a" providerId="AD" clId="Web-{F605E4E1-0997-5DB5-6719-0AEE78DC07A2}" dt="2023-07-28T16:02:34.246" v="0" actId="20577"/>
      <pc:docMkLst>
        <pc:docMk/>
      </pc:docMkLst>
      <pc:sldChg chg="modSp">
        <pc:chgData name="Pedigo, Jake" userId="S::jake.pedigo@ercot.com::0c06b333-eb43-4e1b-ae58-2615bd219d7a" providerId="AD" clId="Web-{F605E4E1-0997-5DB5-6719-0AEE78DC07A2}" dt="2023-07-28T16:02:34.246" v="0" actId="20577"/>
        <pc:sldMkLst>
          <pc:docMk/>
          <pc:sldMk cId="2810262404" sldId="272"/>
        </pc:sldMkLst>
        <pc:spChg chg="mod">
          <ac:chgData name="Pedigo, Jake" userId="S::jake.pedigo@ercot.com::0c06b333-eb43-4e1b-ae58-2615bd219d7a" providerId="AD" clId="Web-{F605E4E1-0997-5DB5-6719-0AEE78DC07A2}" dt="2023-07-28T16:02:34.246" v="0" actId="20577"/>
          <ac:spMkLst>
            <pc:docMk/>
            <pc:sldMk cId="2810262404" sldId="272"/>
            <ac:spMk id="8" creationId="{6947F6C1-9F1D-85FB-6F76-C7BD811B8A94}"/>
          </ac:spMkLst>
        </pc:spChg>
      </pc:sldChg>
    </pc:docChg>
  </pc:docChgLst>
  <pc:docChgLst>
    <pc:chgData name="Herrera, Shane" userId="d15ff436-6b1f-4184-8e30-7c70948ea62e" providerId="ADAL" clId="{AF355519-06A9-4447-A6F3-14258C968648}"/>
    <pc:docChg chg="">
      <pc:chgData name="Herrera, Shane" userId="d15ff436-6b1f-4184-8e30-7c70948ea62e" providerId="ADAL" clId="{AF355519-06A9-4447-A6F3-14258C968648}" dt="2023-08-02T20:37:57.240" v="0"/>
      <pc:docMkLst>
        <pc:docMk/>
      </pc:docMkLst>
      <pc:sldChg chg="addCm">
        <pc:chgData name="Herrera, Shane" userId="d15ff436-6b1f-4184-8e30-7c70948ea62e" providerId="ADAL" clId="{AF355519-06A9-4447-A6F3-14258C968648}" dt="2023-08-02T20:37:57.240" v="0"/>
        <pc:sldMkLst>
          <pc:docMk/>
          <pc:sldMk cId="2187991941" sldId="274"/>
        </pc:sldMkLst>
      </pc:sldChg>
    </pc:docChg>
  </pc:docChgLst>
  <pc:docChgLst>
    <pc:chgData name="Pedigo, Jake" userId="S::jake.pedigo@ercot.com::0c06b333-eb43-4e1b-ae58-2615bd219d7a" providerId="AD" clId="Web-{0DE54B2D-B04B-F031-BAE5-8CDBB15C84E2}"/>
    <pc:docChg chg="modSld">
      <pc:chgData name="Pedigo, Jake" userId="S::jake.pedigo@ercot.com::0c06b333-eb43-4e1b-ae58-2615bd219d7a" providerId="AD" clId="Web-{0DE54B2D-B04B-F031-BAE5-8CDBB15C84E2}" dt="2023-07-13T20:18:52.585" v="18" actId="20577"/>
      <pc:docMkLst>
        <pc:docMk/>
      </pc:docMkLst>
      <pc:sldChg chg="modSp">
        <pc:chgData name="Pedigo, Jake" userId="S::jake.pedigo@ercot.com::0c06b333-eb43-4e1b-ae58-2615bd219d7a" providerId="AD" clId="Web-{0DE54B2D-B04B-F031-BAE5-8CDBB15C84E2}" dt="2023-07-13T20:15:37.315" v="3" actId="20577"/>
        <pc:sldMkLst>
          <pc:docMk/>
          <pc:sldMk cId="3190927396" sldId="267"/>
        </pc:sldMkLst>
        <pc:spChg chg="mod">
          <ac:chgData name="Pedigo, Jake" userId="S::jake.pedigo@ercot.com::0c06b333-eb43-4e1b-ae58-2615bd219d7a" providerId="AD" clId="Web-{0DE54B2D-B04B-F031-BAE5-8CDBB15C84E2}" dt="2023-07-13T20:15:37.315" v="3" actId="20577"/>
          <ac:spMkLst>
            <pc:docMk/>
            <pc:sldMk cId="3190927396" sldId="267"/>
            <ac:spMk id="2" creationId="{00000000-0000-0000-0000-000000000000}"/>
          </ac:spMkLst>
        </pc:spChg>
      </pc:sldChg>
      <pc:sldChg chg="modSp">
        <pc:chgData name="Pedigo, Jake" userId="S::jake.pedigo@ercot.com::0c06b333-eb43-4e1b-ae58-2615bd219d7a" providerId="AD" clId="Web-{0DE54B2D-B04B-F031-BAE5-8CDBB15C84E2}" dt="2023-07-13T20:18:52.585" v="18" actId="20577"/>
        <pc:sldMkLst>
          <pc:docMk/>
          <pc:sldMk cId="219772866" sldId="269"/>
        </pc:sldMkLst>
        <pc:spChg chg="mod">
          <ac:chgData name="Pedigo, Jake" userId="S::jake.pedigo@ercot.com::0c06b333-eb43-4e1b-ae58-2615bd219d7a" providerId="AD" clId="Web-{0DE54B2D-B04B-F031-BAE5-8CDBB15C84E2}" dt="2023-07-13T20:15:48.159" v="4" actId="20577"/>
          <ac:spMkLst>
            <pc:docMk/>
            <pc:sldMk cId="219772866" sldId="269"/>
            <ac:spMk id="2" creationId="{00000000-0000-0000-0000-000000000000}"/>
          </ac:spMkLst>
        </pc:spChg>
        <pc:spChg chg="mod">
          <ac:chgData name="Pedigo, Jake" userId="S::jake.pedigo@ercot.com::0c06b333-eb43-4e1b-ae58-2615bd219d7a" providerId="AD" clId="Web-{0DE54B2D-B04B-F031-BAE5-8CDBB15C84E2}" dt="2023-07-13T20:18:52.585" v="18" actId="20577"/>
          <ac:spMkLst>
            <pc:docMk/>
            <pc:sldMk cId="219772866" sldId="269"/>
            <ac:spMk id="7" creationId="{00000000-0000-0000-0000-000000000000}"/>
          </ac:spMkLst>
        </pc:spChg>
      </pc:sldChg>
      <pc:sldChg chg="modSp">
        <pc:chgData name="Pedigo, Jake" userId="S::jake.pedigo@ercot.com::0c06b333-eb43-4e1b-ae58-2615bd219d7a" providerId="AD" clId="Web-{0DE54B2D-B04B-F031-BAE5-8CDBB15C84E2}" dt="2023-07-13T20:14:22.610" v="2" actId="20577"/>
        <pc:sldMkLst>
          <pc:docMk/>
          <pc:sldMk cId="2858133224" sldId="270"/>
        </pc:sldMkLst>
        <pc:spChg chg="mod">
          <ac:chgData name="Pedigo, Jake" userId="S::jake.pedigo@ercot.com::0c06b333-eb43-4e1b-ae58-2615bd219d7a" providerId="AD" clId="Web-{0DE54B2D-B04B-F031-BAE5-8CDBB15C84E2}" dt="2023-07-13T20:14:22.610" v="2" actId="20577"/>
          <ac:spMkLst>
            <pc:docMk/>
            <pc:sldMk cId="2858133224" sldId="270"/>
            <ac:spMk id="2" creationId="{00000000-0000-0000-0000-000000000000}"/>
          </ac:spMkLst>
        </pc:spChg>
      </pc:sldChg>
    </pc:docChg>
  </pc:docChgLst>
  <pc:docChgLst>
    <pc:chgData name="Frosch, Colleen" userId="ad348aff-c0ed-4a2c-bb5e-ef5cc181394b" providerId="ADAL" clId="{D7E57908-9288-4A7A-9C3F-F3F08066F6FE}"/>
    <pc:docChg chg="modSld">
      <pc:chgData name="Frosch, Colleen" userId="ad348aff-c0ed-4a2c-bb5e-ef5cc181394b" providerId="ADAL" clId="{D7E57908-9288-4A7A-9C3F-F3F08066F6FE}" dt="2023-08-01T15:35:13.627" v="209" actId="6549"/>
      <pc:docMkLst>
        <pc:docMk/>
      </pc:docMkLst>
      <pc:sldChg chg="modSp mod">
        <pc:chgData name="Frosch, Colleen" userId="ad348aff-c0ed-4a2c-bb5e-ef5cc181394b" providerId="ADAL" clId="{D7E57908-9288-4A7A-9C3F-F3F08066F6FE}" dt="2023-07-27T17:09:33.656" v="117" actId="20577"/>
        <pc:sldMkLst>
          <pc:docMk/>
          <pc:sldMk cId="3190927396" sldId="267"/>
        </pc:sldMkLst>
        <pc:graphicFrameChg chg="modGraphic">
          <ac:chgData name="Frosch, Colleen" userId="ad348aff-c0ed-4a2c-bb5e-ef5cc181394b" providerId="ADAL" clId="{D7E57908-9288-4A7A-9C3F-F3F08066F6FE}" dt="2023-07-27T17:09:33.656" v="117" actId="20577"/>
          <ac:graphicFrameMkLst>
            <pc:docMk/>
            <pc:sldMk cId="3190927396" sldId="267"/>
            <ac:graphicFrameMk id="7" creationId="{26069804-E26A-40C8-BA92-EACB16385E0A}"/>
          </ac:graphicFrameMkLst>
        </pc:graphicFrameChg>
      </pc:sldChg>
      <pc:sldChg chg="modSp mod modCm">
        <pc:chgData name="Frosch, Colleen" userId="ad348aff-c0ed-4a2c-bb5e-ef5cc181394b" providerId="ADAL" clId="{D7E57908-9288-4A7A-9C3F-F3F08066F6FE}" dt="2023-08-01T15:35:13.627" v="209" actId="6549"/>
        <pc:sldMkLst>
          <pc:docMk/>
          <pc:sldMk cId="2507959690" sldId="271"/>
        </pc:sldMkLst>
        <pc:spChg chg="mod">
          <ac:chgData name="Frosch, Colleen" userId="ad348aff-c0ed-4a2c-bb5e-ef5cc181394b" providerId="ADAL" clId="{D7E57908-9288-4A7A-9C3F-F3F08066F6FE}" dt="2023-08-01T14:00:46.587" v="185" actId="6549"/>
          <ac:spMkLst>
            <pc:docMk/>
            <pc:sldMk cId="2507959690" sldId="271"/>
            <ac:spMk id="2" creationId="{00000000-0000-0000-0000-000000000000}"/>
          </ac:spMkLst>
        </pc:spChg>
        <pc:spChg chg="mod">
          <ac:chgData name="Frosch, Colleen" userId="ad348aff-c0ed-4a2c-bb5e-ef5cc181394b" providerId="ADAL" clId="{D7E57908-9288-4A7A-9C3F-F3F08066F6FE}" dt="2023-08-01T13:58:38.433" v="180" actId="20577"/>
          <ac:spMkLst>
            <pc:docMk/>
            <pc:sldMk cId="2507959690" sldId="271"/>
            <ac:spMk id="3" creationId="{00000000-0000-0000-0000-000000000000}"/>
          </ac:spMkLst>
        </pc:spChg>
        <pc:spChg chg="mod">
          <ac:chgData name="Frosch, Colleen" userId="ad348aff-c0ed-4a2c-bb5e-ef5cc181394b" providerId="ADAL" clId="{D7E57908-9288-4A7A-9C3F-F3F08066F6FE}" dt="2023-08-01T15:35:13.627" v="209" actId="6549"/>
          <ac:spMkLst>
            <pc:docMk/>
            <pc:sldMk cId="2507959690" sldId="271"/>
            <ac:spMk id="4" creationId="{0F823F6B-70B6-47FB-4F66-85F32356EAFB}"/>
          </ac:spMkLst>
        </pc:spChg>
      </pc:sldChg>
      <pc:sldChg chg="modSp mod">
        <pc:chgData name="Frosch, Colleen" userId="ad348aff-c0ed-4a2c-bb5e-ef5cc181394b" providerId="ADAL" clId="{D7E57908-9288-4A7A-9C3F-F3F08066F6FE}" dt="2023-08-01T13:58:48.519" v="181" actId="20577"/>
        <pc:sldMkLst>
          <pc:docMk/>
          <pc:sldMk cId="2187991941" sldId="274"/>
        </pc:sldMkLst>
        <pc:spChg chg="mod">
          <ac:chgData name="Frosch, Colleen" userId="ad348aff-c0ed-4a2c-bb5e-ef5cc181394b" providerId="ADAL" clId="{D7E57908-9288-4A7A-9C3F-F3F08066F6FE}" dt="2023-08-01T13:58:48.519" v="181" actId="20577"/>
          <ac:spMkLst>
            <pc:docMk/>
            <pc:sldMk cId="2187991941" sldId="274"/>
            <ac:spMk id="2" creationId="{00000000-0000-0000-0000-000000000000}"/>
          </ac:spMkLst>
        </pc:spChg>
      </pc:sldChg>
    </pc:docChg>
  </pc:docChgLst>
  <pc:docChgLst>
    <pc:chgData name="Sanchez, Daniel" userId="fb619a67-39da-40d8-9da5-675a1573cb40" providerId="ADAL" clId="{0747BF91-D8AE-43D7-8D09-357D950BC647}"/>
    <pc:docChg chg="undo custSel modSld">
      <pc:chgData name="Sanchez, Daniel" userId="fb619a67-39da-40d8-9da5-675a1573cb40" providerId="ADAL" clId="{0747BF91-D8AE-43D7-8D09-357D950BC647}" dt="2023-08-01T16:05:25.918" v="87" actId="20577"/>
      <pc:docMkLst>
        <pc:docMk/>
      </pc:docMkLst>
      <pc:sldChg chg="addCm modCm">
        <pc:chgData name="Sanchez, Daniel" userId="fb619a67-39da-40d8-9da5-675a1573cb40" providerId="ADAL" clId="{0747BF91-D8AE-43D7-8D09-357D950BC647}" dt="2023-07-27T19:22:28.581" v="2"/>
        <pc:sldMkLst>
          <pc:docMk/>
          <pc:sldMk cId="219772866" sldId="269"/>
        </pc:sldMkLst>
      </pc:sldChg>
      <pc:sldChg chg="addSp delSp modSp mod addCm modCm">
        <pc:chgData name="Sanchez, Daniel" userId="fb619a67-39da-40d8-9da5-675a1573cb40" providerId="ADAL" clId="{0747BF91-D8AE-43D7-8D09-357D950BC647}" dt="2023-08-01T16:05:25.918" v="87" actId="20577"/>
        <pc:sldMkLst>
          <pc:docMk/>
          <pc:sldMk cId="2507959690" sldId="271"/>
        </pc:sldMkLst>
        <pc:spChg chg="add del mod">
          <ac:chgData name="Sanchez, Daniel" userId="fb619a67-39da-40d8-9da5-675a1573cb40" providerId="ADAL" clId="{0747BF91-D8AE-43D7-8D09-357D950BC647}" dt="2023-08-01T16:05:25.918" v="87" actId="20577"/>
          <ac:spMkLst>
            <pc:docMk/>
            <pc:sldMk cId="2507959690" sldId="271"/>
            <ac:spMk id="4" creationId="{0F823F6B-70B6-47FB-4F66-85F32356EAFB}"/>
          </ac:spMkLst>
        </pc:spChg>
      </pc:sldChg>
      <pc:sldChg chg="addCm">
        <pc:chgData name="Sanchez, Daniel" userId="fb619a67-39da-40d8-9da5-675a1573cb40" providerId="ADAL" clId="{0747BF91-D8AE-43D7-8D09-357D950BC647}" dt="2023-07-27T20:14:42.244" v="8"/>
        <pc:sldMkLst>
          <pc:docMk/>
          <pc:sldMk cId="2187991941" sldId="274"/>
        </pc:sldMkLst>
      </pc:sldChg>
    </pc:docChg>
  </pc:docChgLst>
  <pc:docChgLst>
    <pc:chgData name="Pedigo, Jake" userId="0c06b333-eb43-4e1b-ae58-2615bd219d7a" providerId="ADAL" clId="{75E8DE1C-95EA-4FCC-BF85-150F3C719D71}"/>
    <pc:docChg chg="undo custSel modSld">
      <pc:chgData name="Pedigo, Jake" userId="0c06b333-eb43-4e1b-ae58-2615bd219d7a" providerId="ADAL" clId="{75E8DE1C-95EA-4FCC-BF85-150F3C719D71}" dt="2023-08-08T14:04:30.223" v="596" actId="113"/>
      <pc:docMkLst>
        <pc:docMk/>
      </pc:docMkLst>
      <pc:sldChg chg="modSp mod delCm modCm">
        <pc:chgData name="Pedigo, Jake" userId="0c06b333-eb43-4e1b-ae58-2615bd219d7a" providerId="ADAL" clId="{75E8DE1C-95EA-4FCC-BF85-150F3C719D71}" dt="2023-08-08T14:04:30.223" v="596" actId="113"/>
        <pc:sldMkLst>
          <pc:docMk/>
          <pc:sldMk cId="219772866" sldId="269"/>
        </pc:sldMkLst>
        <pc:spChg chg="mod">
          <ac:chgData name="Pedigo, Jake" userId="0c06b333-eb43-4e1b-ae58-2615bd219d7a" providerId="ADAL" clId="{75E8DE1C-95EA-4FCC-BF85-150F3C719D71}" dt="2023-08-08T14:04:30.223" v="596" actId="113"/>
          <ac:spMkLst>
            <pc:docMk/>
            <pc:sldMk cId="219772866" sldId="269"/>
            <ac:spMk id="7" creationId="{00000000-0000-0000-0000-000000000000}"/>
          </ac:spMkLst>
        </pc:spChg>
        <pc:graphicFrameChg chg="modGraphic">
          <ac:chgData name="Pedigo, Jake" userId="0c06b333-eb43-4e1b-ae58-2615bd219d7a" providerId="ADAL" clId="{75E8DE1C-95EA-4FCC-BF85-150F3C719D71}" dt="2023-07-28T15:13:15.128" v="557" actId="20577"/>
          <ac:graphicFrameMkLst>
            <pc:docMk/>
            <pc:sldMk cId="219772866" sldId="269"/>
            <ac:graphicFrameMk id="8" creationId="{00000000-0000-0000-0000-000000000000}"/>
          </ac:graphicFrameMkLst>
        </pc:graphicFrameChg>
      </pc:sldChg>
      <pc:sldChg chg="modSp mod delCm">
        <pc:chgData name="Pedigo, Jake" userId="0c06b333-eb43-4e1b-ae58-2615bd219d7a" providerId="ADAL" clId="{75E8DE1C-95EA-4FCC-BF85-150F3C719D71}" dt="2023-08-01T14:47:29.473" v="592"/>
        <pc:sldMkLst>
          <pc:docMk/>
          <pc:sldMk cId="2507959690" sldId="271"/>
        </pc:sldMkLst>
        <pc:spChg chg="mod">
          <ac:chgData name="Pedigo, Jake" userId="0c06b333-eb43-4e1b-ae58-2615bd219d7a" providerId="ADAL" clId="{75E8DE1C-95EA-4FCC-BF85-150F3C719D71}" dt="2023-07-28T13:37:31.703" v="74" actId="255"/>
          <ac:spMkLst>
            <pc:docMk/>
            <pc:sldMk cId="2507959690" sldId="271"/>
            <ac:spMk id="2" creationId="{00000000-0000-0000-0000-000000000000}"/>
          </ac:spMkLst>
        </pc:spChg>
        <pc:spChg chg="mod">
          <ac:chgData name="Pedigo, Jake" userId="0c06b333-eb43-4e1b-ae58-2615bd219d7a" providerId="ADAL" clId="{75E8DE1C-95EA-4FCC-BF85-150F3C719D71}" dt="2023-07-28T15:00:31.501" v="494" actId="20577"/>
          <ac:spMkLst>
            <pc:docMk/>
            <pc:sldMk cId="2507959690" sldId="271"/>
            <ac:spMk id="4" creationId="{0F823F6B-70B6-47FB-4F66-85F32356EAFB}"/>
          </ac:spMkLst>
        </pc:spChg>
        <pc:graphicFrameChg chg="mod modGraphic">
          <ac:chgData name="Pedigo, Jake" userId="0c06b333-eb43-4e1b-ae58-2615bd219d7a" providerId="ADAL" clId="{75E8DE1C-95EA-4FCC-BF85-150F3C719D71}" dt="2023-08-01T14:47:23.674" v="591" actId="20577"/>
          <ac:graphicFrameMkLst>
            <pc:docMk/>
            <pc:sldMk cId="2507959690" sldId="271"/>
            <ac:graphicFrameMk id="8" creationId="{00000000-0000-0000-0000-000000000000}"/>
          </ac:graphicFrameMkLst>
        </pc:graphicFrameChg>
      </pc:sldChg>
      <pc:sldChg chg="modSp mod">
        <pc:chgData name="Pedigo, Jake" userId="0c06b333-eb43-4e1b-ae58-2615bd219d7a" providerId="ADAL" clId="{75E8DE1C-95EA-4FCC-BF85-150F3C719D71}" dt="2023-07-27T17:05:39.111" v="0" actId="20577"/>
        <pc:sldMkLst>
          <pc:docMk/>
          <pc:sldMk cId="2810262404" sldId="272"/>
        </pc:sldMkLst>
        <pc:spChg chg="mod">
          <ac:chgData name="Pedigo, Jake" userId="0c06b333-eb43-4e1b-ae58-2615bd219d7a" providerId="ADAL" clId="{75E8DE1C-95EA-4FCC-BF85-150F3C719D71}" dt="2023-07-27T17:05:39.111" v="0" actId="20577"/>
          <ac:spMkLst>
            <pc:docMk/>
            <pc:sldMk cId="2810262404" sldId="272"/>
            <ac:spMk id="8" creationId="{6947F6C1-9F1D-85FB-6F76-C7BD811B8A94}"/>
          </ac:spMkLst>
        </pc:spChg>
      </pc:sldChg>
      <pc:sldChg chg="modSp mod delCm modCm">
        <pc:chgData name="Pedigo, Jake" userId="0c06b333-eb43-4e1b-ae58-2615bd219d7a" providerId="ADAL" clId="{75E8DE1C-95EA-4FCC-BF85-150F3C719D71}" dt="2023-08-01T14:44:57.368" v="574"/>
        <pc:sldMkLst>
          <pc:docMk/>
          <pc:sldMk cId="2187991941" sldId="274"/>
        </pc:sldMkLst>
        <pc:spChg chg="mod">
          <ac:chgData name="Pedigo, Jake" userId="0c06b333-eb43-4e1b-ae58-2615bd219d7a" providerId="ADAL" clId="{75E8DE1C-95EA-4FCC-BF85-150F3C719D71}" dt="2023-07-28T13:36:08.327" v="56" actId="20577"/>
          <ac:spMkLst>
            <pc:docMk/>
            <pc:sldMk cId="2187991941" sldId="274"/>
            <ac:spMk id="3" creationId="{00000000-0000-0000-0000-000000000000}"/>
          </ac:spMkLst>
        </pc:spChg>
        <pc:graphicFrameChg chg="mod">
          <ac:chgData name="Pedigo, Jake" userId="0c06b333-eb43-4e1b-ae58-2615bd219d7a" providerId="ADAL" clId="{75E8DE1C-95EA-4FCC-BF85-150F3C719D71}" dt="2023-07-28T13:36:15.977" v="72" actId="1036"/>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CD3F0FBB-AA5D-143A-EA35-A1760C968691}"/>
    <pc:docChg chg="">
      <pc:chgData name="Pedigo, Jake" userId="S::jake.pedigo@ercot.com::0c06b333-eb43-4e1b-ae58-2615bd219d7a" providerId="AD" clId="Web-{CD3F0FBB-AA5D-143A-EA35-A1760C968691}" dt="2023-08-02T21:11:44.209" v="0"/>
      <pc:docMkLst>
        <pc:docMk/>
      </pc:docMkLst>
      <pc:sldChg chg="modCm">
        <pc:chgData name="Pedigo, Jake" userId="S::jake.pedigo@ercot.com::0c06b333-eb43-4e1b-ae58-2615bd219d7a" providerId="AD" clId="Web-{CD3F0FBB-AA5D-143A-EA35-A1760C968691}" dt="2023-08-02T21:11:44.209" v="0"/>
        <pc:sldMkLst>
          <pc:docMk/>
          <pc:sldMk cId="2187991941" sldId="274"/>
        </pc:sldMkLst>
      </pc:sldChg>
    </pc:docChg>
  </pc:docChgLst>
  <pc:docChgLst>
    <pc:chgData name="Frosch, Colleen" userId="S::colleen.frosch@ercot.com::ad348aff-c0ed-4a2c-bb5e-ef5cc181394b" providerId="AD" clId="Web-{0E3D1393-2003-D405-C3E2-5ECCF903E95E}"/>
    <pc:docChg chg="mod">
      <pc:chgData name="Frosch, Colleen" userId="S::colleen.frosch@ercot.com::ad348aff-c0ed-4a2c-bb5e-ef5cc181394b" providerId="AD" clId="Web-{0E3D1393-2003-D405-C3E2-5ECCF903E95E}" dt="2023-07-13T14:01:48.981" v="0" actId="33475"/>
      <pc:docMkLst>
        <pc:docMk/>
      </pc:docMkLst>
    </pc:docChg>
  </pc:docChgLst>
  <pc:docChgLst>
    <pc:chgData name="Pedigo, Jake" userId="0c06b333-eb43-4e1b-ae58-2615bd219d7a" providerId="ADAL" clId="{9E5BD41A-627D-4566-98DC-84057DE4E6CD}"/>
    <pc:docChg chg="custSel addSld delSld modSld">
      <pc:chgData name="Pedigo, Jake" userId="0c06b333-eb43-4e1b-ae58-2615bd219d7a" providerId="ADAL" clId="{9E5BD41A-627D-4566-98DC-84057DE4E6CD}" dt="2023-07-18T19:46:10.815" v="1047" actId="113"/>
      <pc:docMkLst>
        <pc:docMk/>
      </pc:docMkLst>
      <pc:sldChg chg="addSp modSp add mod">
        <pc:chgData name="Pedigo, Jake" userId="0c06b333-eb43-4e1b-ae58-2615bd219d7a" providerId="ADAL" clId="{9E5BD41A-627D-4566-98DC-84057DE4E6CD}" dt="2023-07-18T19:35:26.415" v="542" actId="20577"/>
        <pc:sldMkLst>
          <pc:docMk/>
          <pc:sldMk cId="2507959690" sldId="271"/>
        </pc:sldMkLst>
        <pc:spChg chg="mod">
          <ac:chgData name="Pedigo, Jake" userId="0c06b333-eb43-4e1b-ae58-2615bd219d7a" providerId="ADAL" clId="{9E5BD41A-627D-4566-98DC-84057DE4E6CD}" dt="2023-07-18T19:26:49.752" v="276" actId="1076"/>
          <ac:spMkLst>
            <pc:docMk/>
            <pc:sldMk cId="2507959690" sldId="271"/>
            <ac:spMk id="2" creationId="{00000000-0000-0000-0000-000000000000}"/>
          </ac:spMkLst>
        </pc:spChg>
        <pc:spChg chg="mod">
          <ac:chgData name="Pedigo, Jake" userId="0c06b333-eb43-4e1b-ae58-2615bd219d7a" providerId="ADAL" clId="{9E5BD41A-627D-4566-98DC-84057DE4E6CD}" dt="2023-07-18T19:08:47.210" v="60" actId="20577"/>
          <ac:spMkLst>
            <pc:docMk/>
            <pc:sldMk cId="2507959690" sldId="271"/>
            <ac:spMk id="3" creationId="{00000000-0000-0000-0000-000000000000}"/>
          </ac:spMkLst>
        </pc:spChg>
        <pc:spChg chg="add mod">
          <ac:chgData name="Pedigo, Jake" userId="0c06b333-eb43-4e1b-ae58-2615bd219d7a" providerId="ADAL" clId="{9E5BD41A-627D-4566-98DC-84057DE4E6CD}" dt="2023-07-18T19:35:26.415" v="542" actId="20577"/>
          <ac:spMkLst>
            <pc:docMk/>
            <pc:sldMk cId="2507959690" sldId="271"/>
            <ac:spMk id="4" creationId="{0F823F6B-70B6-47FB-4F66-85F32356EAFB}"/>
          </ac:spMkLst>
        </pc:spChg>
        <pc:spChg chg="mod">
          <ac:chgData name="Pedigo, Jake" userId="0c06b333-eb43-4e1b-ae58-2615bd219d7a" providerId="ADAL" clId="{9E5BD41A-627D-4566-98DC-84057DE4E6CD}" dt="2023-07-18T19:21:00.753" v="239" actId="20577"/>
          <ac:spMkLst>
            <pc:docMk/>
            <pc:sldMk cId="2507959690" sldId="271"/>
            <ac:spMk id="7" creationId="{00000000-0000-0000-0000-000000000000}"/>
          </ac:spMkLst>
        </pc:spChg>
        <pc:graphicFrameChg chg="mod modGraphic">
          <ac:chgData name="Pedigo, Jake" userId="0c06b333-eb43-4e1b-ae58-2615bd219d7a" providerId="ADAL" clId="{9E5BD41A-627D-4566-98DC-84057DE4E6CD}" dt="2023-07-18T19:29:45.850" v="503" actId="20577"/>
          <ac:graphicFrameMkLst>
            <pc:docMk/>
            <pc:sldMk cId="2507959690" sldId="271"/>
            <ac:graphicFrameMk id="8" creationId="{00000000-0000-0000-0000-000000000000}"/>
          </ac:graphicFrameMkLst>
        </pc:graphicFrameChg>
      </pc:sldChg>
      <pc:sldChg chg="addSp delSp modSp new mod">
        <pc:chgData name="Pedigo, Jake" userId="0c06b333-eb43-4e1b-ae58-2615bd219d7a" providerId="ADAL" clId="{9E5BD41A-627D-4566-98DC-84057DE4E6CD}" dt="2023-07-18T19:41:20.833" v="875" actId="20577"/>
        <pc:sldMkLst>
          <pc:docMk/>
          <pc:sldMk cId="2810262404" sldId="272"/>
        </pc:sldMkLst>
        <pc:spChg chg="mod">
          <ac:chgData name="Pedigo, Jake" userId="0c06b333-eb43-4e1b-ae58-2615bd219d7a" providerId="ADAL" clId="{9E5BD41A-627D-4566-98DC-84057DE4E6CD}" dt="2023-07-18T19:35:59.021" v="562" actId="20577"/>
          <ac:spMkLst>
            <pc:docMk/>
            <pc:sldMk cId="2810262404" sldId="272"/>
            <ac:spMk id="2" creationId="{371575C0-DB84-EBB7-391D-91934F63FBEF}"/>
          </ac:spMkLst>
        </pc:spChg>
        <pc:spChg chg="del mod">
          <ac:chgData name="Pedigo, Jake" userId="0c06b333-eb43-4e1b-ae58-2615bd219d7a" providerId="ADAL" clId="{9E5BD41A-627D-4566-98DC-84057DE4E6CD}" dt="2023-07-18T19:36:23.308" v="570" actId="478"/>
          <ac:spMkLst>
            <pc:docMk/>
            <pc:sldMk cId="2810262404" sldId="272"/>
            <ac:spMk id="3" creationId="{11CFF0C9-24F3-F57B-7E05-E20318C028F6}"/>
          </ac:spMkLst>
        </pc:spChg>
        <pc:spChg chg="add del mod">
          <ac:chgData name="Pedigo, Jake" userId="0c06b333-eb43-4e1b-ae58-2615bd219d7a" providerId="ADAL" clId="{9E5BD41A-627D-4566-98DC-84057DE4E6CD}" dt="2023-07-18T19:36:27.578" v="572" actId="478"/>
          <ac:spMkLst>
            <pc:docMk/>
            <pc:sldMk cId="2810262404" sldId="272"/>
            <ac:spMk id="6" creationId="{3DA6BA8A-CC57-70B9-722E-987C4F6A9B9D}"/>
          </ac:spMkLst>
        </pc:spChg>
        <pc:spChg chg="add mod">
          <ac:chgData name="Pedigo, Jake" userId="0c06b333-eb43-4e1b-ae58-2615bd219d7a" providerId="ADAL" clId="{9E5BD41A-627D-4566-98DC-84057DE4E6CD}" dt="2023-07-18T19:41:20.833" v="875" actId="20577"/>
          <ac:spMkLst>
            <pc:docMk/>
            <pc:sldMk cId="2810262404" sldId="272"/>
            <ac:spMk id="8" creationId="{6947F6C1-9F1D-85FB-6F76-C7BD811B8A94}"/>
          </ac:spMkLst>
        </pc:spChg>
        <pc:spChg chg="add del">
          <ac:chgData name="Pedigo, Jake" userId="0c06b333-eb43-4e1b-ae58-2615bd219d7a" providerId="ADAL" clId="{9E5BD41A-627D-4566-98DC-84057DE4E6CD}" dt="2023-07-18T19:36:34.864" v="574" actId="478"/>
          <ac:spMkLst>
            <pc:docMk/>
            <pc:sldMk cId="2810262404" sldId="272"/>
            <ac:spMk id="10" creationId="{607CF8F0-0E38-E99B-DA56-ADCDCEB16D33}"/>
          </ac:spMkLst>
        </pc:spChg>
      </pc:sldChg>
      <pc:sldChg chg="del">
        <pc:chgData name="Pedigo, Jake" userId="0c06b333-eb43-4e1b-ae58-2615bd219d7a" providerId="ADAL" clId="{9E5BD41A-627D-4566-98DC-84057DE4E6CD}" dt="2023-07-18T19:42:39.787" v="876" actId="47"/>
        <pc:sldMkLst>
          <pc:docMk/>
          <pc:sldMk cId="653464417" sldId="273"/>
        </pc:sldMkLst>
      </pc:sldChg>
      <pc:sldChg chg="addSp modSp add mod">
        <pc:chgData name="Pedigo, Jake" userId="0c06b333-eb43-4e1b-ae58-2615bd219d7a" providerId="ADAL" clId="{9E5BD41A-627D-4566-98DC-84057DE4E6CD}" dt="2023-07-18T19:46:10.815" v="1047" actId="113"/>
        <pc:sldMkLst>
          <pc:docMk/>
          <pc:sldMk cId="2187991941" sldId="274"/>
        </pc:sldMkLst>
        <pc:spChg chg="mod">
          <ac:chgData name="Pedigo, Jake" userId="0c06b333-eb43-4e1b-ae58-2615bd219d7a" providerId="ADAL" clId="{9E5BD41A-627D-4566-98DC-84057DE4E6CD}" dt="2023-07-18T19:43:54.319" v="947" actId="20577"/>
          <ac:spMkLst>
            <pc:docMk/>
            <pc:sldMk cId="2187991941" sldId="274"/>
            <ac:spMk id="2" creationId="{00000000-0000-0000-0000-000000000000}"/>
          </ac:spMkLst>
        </pc:spChg>
        <pc:spChg chg="mod">
          <ac:chgData name="Pedigo, Jake" userId="0c06b333-eb43-4e1b-ae58-2615bd219d7a" providerId="ADAL" clId="{9E5BD41A-627D-4566-98DC-84057DE4E6CD}" dt="2023-07-18T19:44:06.557" v="948" actId="1076"/>
          <ac:spMkLst>
            <pc:docMk/>
            <pc:sldMk cId="2187991941" sldId="274"/>
            <ac:spMk id="3" creationId="{00000000-0000-0000-0000-000000000000}"/>
          </ac:spMkLst>
        </pc:spChg>
        <pc:graphicFrameChg chg="add mod modGraphic">
          <ac:chgData name="Pedigo, Jake" userId="0c06b333-eb43-4e1b-ae58-2615bd219d7a" providerId="ADAL" clId="{9E5BD41A-627D-4566-98DC-84057DE4E6CD}" dt="2023-07-18T19:46:10.815" v="1047" actId="113"/>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E7AEEF15-4FE2-0A82-D32B-86B5667E0779}"/>
    <pc:docChg chg="modSld">
      <pc:chgData name="Pedigo, Jake" userId="S::jake.pedigo@ercot.com::0c06b333-eb43-4e1b-ae58-2615bd219d7a" providerId="AD" clId="Web-{E7AEEF15-4FE2-0A82-D32B-86B5667E0779}" dt="2023-07-18T20:41:26.431" v="20" actId="20577"/>
      <pc:docMkLst>
        <pc:docMk/>
      </pc:docMkLst>
      <pc:sldChg chg="modSp">
        <pc:chgData name="Pedigo, Jake" userId="S::jake.pedigo@ercot.com::0c06b333-eb43-4e1b-ae58-2615bd219d7a" providerId="AD" clId="Web-{E7AEEF15-4FE2-0A82-D32B-86B5667E0779}" dt="2023-07-18T20:41:26.431" v="20" actId="20577"/>
        <pc:sldMkLst>
          <pc:docMk/>
          <pc:sldMk cId="2810262404" sldId="272"/>
        </pc:sldMkLst>
        <pc:spChg chg="mod">
          <ac:chgData name="Pedigo, Jake" userId="S::jake.pedigo@ercot.com::0c06b333-eb43-4e1b-ae58-2615bd219d7a" providerId="AD" clId="Web-{E7AEEF15-4FE2-0A82-D32B-86B5667E0779}" dt="2023-07-18T20:41:26.431" v="20" actId="20577"/>
          <ac:spMkLst>
            <pc:docMk/>
            <pc:sldMk cId="2810262404" sldId="272"/>
            <ac:spMk id="8" creationId="{6947F6C1-9F1D-85FB-6F76-C7BD811B8A94}"/>
          </ac:spMkLst>
        </pc:spChg>
      </pc:sldChg>
    </pc:docChg>
  </pc:docChgLst>
  <pc:docChgLst>
    <pc:chgData name="Pedigo, Jake" userId="S::jake.pedigo@ercot.com::0c06b333-eb43-4e1b-ae58-2615bd219d7a" providerId="AD" clId="Web-{A862A4FA-DD9F-00A7-B891-239EBB93F2E0}"/>
    <pc:docChg chg="mod modSld">
      <pc:chgData name="Pedigo, Jake" userId="S::jake.pedigo@ercot.com::0c06b333-eb43-4e1b-ae58-2615bd219d7a" providerId="AD" clId="Web-{A862A4FA-DD9F-00A7-B891-239EBB93F2E0}" dt="2023-08-02T20:54:30.494" v="13" actId="20577"/>
      <pc:docMkLst>
        <pc:docMk/>
      </pc:docMkLst>
      <pc:sldChg chg="modSp">
        <pc:chgData name="Pedigo, Jake" userId="S::jake.pedigo@ercot.com::0c06b333-eb43-4e1b-ae58-2615bd219d7a" providerId="AD" clId="Web-{A862A4FA-DD9F-00A7-B891-239EBB93F2E0}" dt="2023-08-02T20:54:30.494" v="13" actId="20577"/>
        <pc:sldMkLst>
          <pc:docMk/>
          <pc:sldMk cId="2507959690" sldId="271"/>
        </pc:sldMkLst>
        <pc:spChg chg="mod">
          <ac:chgData name="Pedigo, Jake" userId="S::jake.pedigo@ercot.com::0c06b333-eb43-4e1b-ae58-2615bd219d7a" providerId="AD" clId="Web-{A862A4FA-DD9F-00A7-B891-239EBB93F2E0}" dt="2023-08-02T20:54:30.494" v="13" actId="20577"/>
          <ac:spMkLst>
            <pc:docMk/>
            <pc:sldMk cId="2507959690" sldId="271"/>
            <ac:spMk id="3" creationId="{00000000-0000-0000-0000-000000000000}"/>
          </ac:spMkLst>
        </pc:spChg>
      </pc:sldChg>
      <pc:sldChg chg="modSp modCm">
        <pc:chgData name="Pedigo, Jake" userId="S::jake.pedigo@ercot.com::0c06b333-eb43-4e1b-ae58-2615bd219d7a" providerId="AD" clId="Web-{A862A4FA-DD9F-00A7-B891-239EBB93F2E0}" dt="2023-08-02T20:54:10.056" v="10" actId="20577"/>
        <pc:sldMkLst>
          <pc:docMk/>
          <pc:sldMk cId="2187991941" sldId="274"/>
        </pc:sldMkLst>
        <pc:spChg chg="mod">
          <ac:chgData name="Pedigo, Jake" userId="S::jake.pedigo@ercot.com::0c06b333-eb43-4e1b-ae58-2615bd219d7a" providerId="AD" clId="Web-{A862A4FA-DD9F-00A7-B891-239EBB93F2E0}" dt="2023-08-02T20:54:10.056" v="10" actId="20577"/>
          <ac:spMkLst>
            <pc:docMk/>
            <pc:sldMk cId="2187991941" sldId="274"/>
            <ac:spMk id="2" creationId="{00000000-0000-0000-0000-000000000000}"/>
          </ac:spMkLst>
        </pc:spChg>
      </pc:sldChg>
    </pc:docChg>
  </pc:docChgLst>
  <pc:docChgLst>
    <pc:chgData name="Pedigo, Jake" userId="0c06b333-eb43-4e1b-ae58-2615bd219d7a" providerId="ADAL" clId="{649C3FAE-6D2E-4945-9EA8-78B86962EE2F}"/>
    <pc:docChg chg="delSld modSld">
      <pc:chgData name="Pedigo, Jake" userId="0c06b333-eb43-4e1b-ae58-2615bd219d7a" providerId="ADAL" clId="{649C3FAE-6D2E-4945-9EA8-78B86962EE2F}" dt="2023-08-10T20:28:00.881" v="92"/>
      <pc:docMkLst>
        <pc:docMk/>
      </pc:docMkLst>
      <pc:sldChg chg="modSp del mod modShow">
        <pc:chgData name="Pedigo, Jake" userId="0c06b333-eb43-4e1b-ae58-2615bd219d7a" providerId="ADAL" clId="{649C3FAE-6D2E-4945-9EA8-78B86962EE2F}" dt="2023-08-10T20:10:09.587" v="3" actId="47"/>
        <pc:sldMkLst>
          <pc:docMk/>
          <pc:sldMk cId="2507959690" sldId="271"/>
        </pc:sldMkLst>
        <pc:graphicFrameChg chg="modGraphic">
          <ac:chgData name="Pedigo, Jake" userId="0c06b333-eb43-4e1b-ae58-2615bd219d7a" providerId="ADAL" clId="{649C3FAE-6D2E-4945-9EA8-78B86962EE2F}" dt="2023-08-10T20:10:00.031" v="2" actId="6549"/>
          <ac:graphicFrameMkLst>
            <pc:docMk/>
            <pc:sldMk cId="2507959690" sldId="271"/>
            <ac:graphicFrameMk id="8" creationId="{00000000-0000-0000-0000-000000000000}"/>
          </ac:graphicFrameMkLst>
        </pc:graphicFrameChg>
      </pc:sldChg>
      <pc:sldChg chg="modSp mod addCm delCm modCm modNotesTx">
        <pc:chgData name="Pedigo, Jake" userId="0c06b333-eb43-4e1b-ae58-2615bd219d7a" providerId="ADAL" clId="{649C3FAE-6D2E-4945-9EA8-78B86962EE2F}" dt="2023-08-10T20:28:00.881" v="92"/>
        <pc:sldMkLst>
          <pc:docMk/>
          <pc:sldMk cId="2187991941" sldId="274"/>
        </pc:sldMkLst>
        <pc:spChg chg="mod">
          <ac:chgData name="Pedigo, Jake" userId="0c06b333-eb43-4e1b-ae58-2615bd219d7a" providerId="ADAL" clId="{649C3FAE-6D2E-4945-9EA8-78B86962EE2F}" dt="2023-08-10T20:27:50.330" v="91" actId="20577"/>
          <ac:spMkLst>
            <pc:docMk/>
            <pc:sldMk cId="2187991941" sldId="274"/>
            <ac:spMk id="3" creationId="{00000000-0000-0000-0000-000000000000}"/>
          </ac:spMkLst>
        </pc:spChg>
        <pc:graphicFrameChg chg="mod">
          <ac:chgData name="Pedigo, Jake" userId="0c06b333-eb43-4e1b-ae58-2615bd219d7a" providerId="ADAL" clId="{649C3FAE-6D2E-4945-9EA8-78B86962EE2F}" dt="2023-08-10T20:26:56.361" v="72" actId="1035"/>
          <ac:graphicFrameMkLst>
            <pc:docMk/>
            <pc:sldMk cId="2187991941" sldId="274"/>
            <ac:graphicFrameMk id="5" creationId="{5E8BF154-29FF-C6D9-C424-E6AEB72C70B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29410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view.officeapps.live.com/op/view.aspx?src=https%3A%2F%2Fwww.ercot.com%2Ffiles%2Fdocs%2F2022%2F11%2F01%2F02-080123.doc&amp;wdOrigin=BROWSELIN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mailto:Colleen.Frosch@ercot.com?subject=2023%20UFLS%20Survey%20Question"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a:latin typeface="+mj-lt"/>
              </a:rPr>
              <a:t>ERCOT 2023 UFLS Survey Results</a:t>
            </a:r>
          </a:p>
          <a:p>
            <a:endParaRPr lang="en-US" sz="2000">
              <a:solidFill>
                <a:schemeClr val="tx2"/>
              </a:solidFill>
              <a:latin typeface="+mj-lt"/>
            </a:endParaRPr>
          </a:p>
          <a:p>
            <a:r>
              <a:rPr lang="en-US" sz="2000">
                <a:latin typeface="+mj-lt"/>
              </a:rPr>
              <a:t>ERCOT Compliance</a:t>
            </a:r>
            <a:endParaRPr lang="en-US" sz="200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lIns="91440" tIns="45720" rIns="91440" bIns="45720" anchor="t">
            <a:noAutofit/>
          </a:bodyPr>
          <a:lstStyle/>
          <a:p>
            <a:pPr marL="0" indent="0">
              <a:buNone/>
            </a:pPr>
            <a:r>
              <a:rPr lang="en-US" sz="1600"/>
              <a:t>ERCOT coordinated and conducted the 2023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a:t>The table below is taken from the </a:t>
            </a:r>
            <a:r>
              <a:rPr lang="en-US" sz="1600" b="1" i="1"/>
              <a:t>ERCOT Nodal Operating Guides, Section 2.6.1 (1), Requirements for Under-Frequency Load Shedding</a:t>
            </a:r>
            <a:r>
              <a:rPr lang="en-US" sz="1600"/>
              <a:t>, and lists the required load shed amounts:</a:t>
            </a:r>
          </a:p>
          <a:p>
            <a:pPr marL="0" indent="0">
              <a:buNone/>
            </a:pPr>
            <a:endParaRPr lang="en-US" sz="1600"/>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p:txBody>
      </p:sp>
      <p:sp>
        <p:nvSpPr>
          <p:cNvPr id="3" name="Title 2"/>
          <p:cNvSpPr>
            <a:spLocks noGrp="1"/>
          </p:cNvSpPr>
          <p:nvPr>
            <p:ph type="title"/>
          </p:nvPr>
        </p:nvSpPr>
        <p:spPr/>
        <p:txBody>
          <a:bodyPr/>
          <a:lstStyle/>
          <a:p>
            <a:r>
              <a:rPr lang="en-US" sz="200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a:solidFill>
                            <a:schemeClr val="tx2"/>
                          </a:solidFill>
                          <a:latin typeface="+mn-lt"/>
                          <a:ea typeface="+mn-ea"/>
                          <a:cs typeface="+mn-cs"/>
                        </a:rPr>
                        <a:t>59.3 Hz </a:t>
                      </a:r>
                    </a:p>
                  </a:txBody>
                  <a:tcPr marL="9525" marR="9525" marT="9525" marB="0" anchor="ctr"/>
                </a:tc>
                <a:tc>
                  <a:txBody>
                    <a:bodyPr/>
                    <a:lstStyle/>
                    <a:p>
                      <a:pPr algn="ctr"/>
                      <a:r>
                        <a:rPr lang="en-US" sz="1600" kern="120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algn="ct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a:solidFill>
                            <a:schemeClr val="tx2"/>
                          </a:solidFill>
                          <a:latin typeface="+mn-lt"/>
                          <a:ea typeface="+mn-ea"/>
                          <a:cs typeface="+mn-cs"/>
                        </a:rPr>
                        <a:t> 58.5 Hz </a:t>
                      </a:r>
                    </a:p>
                  </a:txBody>
                  <a:tcPr marL="9525" marR="9525" marT="9525" marB="0" anchor="ctr"/>
                </a:tc>
                <a:tc>
                  <a:txBody>
                    <a:bodyPr/>
                    <a:lstStyle/>
                    <a:p>
                      <a:pPr algn="ctr" fontAlgn="b"/>
                      <a:r>
                        <a:rPr lang="en-US" sz="1600" kern="120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a:solidFill>
                  <a:schemeClr val="tx2"/>
                </a:solidFill>
              </a:rPr>
              <a:t>ERCOT Nodal Operating Guides, Section 2.6.1 (2) </a:t>
            </a:r>
          </a:p>
          <a:p>
            <a:pPr marL="400050" lvl="1" indent="0">
              <a:buNone/>
            </a:pPr>
            <a:r>
              <a:rPr lang="en-US" sz="1600" i="1">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2023 UFLS Survey Activity Timeline</a:t>
            </a:r>
            <a:endParaRPr lang="en-US" sz="2000" b="1">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a:t>Below is the timeline reflecting the survey dates and activities:</a:t>
            </a:r>
          </a:p>
          <a:p>
            <a:pPr marL="0" lvl="0" indent="0">
              <a:buNone/>
            </a:pPr>
            <a:endParaRPr lang="en-US" sz="2000"/>
          </a:p>
          <a:p>
            <a:pPr>
              <a:lnSpc>
                <a:spcPct val="150000"/>
              </a:lnSpc>
            </a:pPr>
            <a:endParaRPr lang="en-US" sz="200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2695673979"/>
              </p:ext>
            </p:extLst>
          </p:nvPr>
        </p:nvGraphicFramePr>
        <p:xfrm>
          <a:off x="533400" y="1371600"/>
          <a:ext cx="7924800" cy="317500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600"/>
                        <a:t>March 16</a:t>
                      </a:r>
                    </a:p>
                  </a:txBody>
                  <a:tcPr anchor="ctr"/>
                </a:tc>
                <a:tc>
                  <a:txBody>
                    <a:bodyPr/>
                    <a:lstStyle/>
                    <a:p>
                      <a:pPr algn="l"/>
                      <a:r>
                        <a:rPr lang="en-US" sz="16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March 30</a:t>
                      </a:r>
                    </a:p>
                  </a:txBody>
                  <a:tcPr anchor="ctr"/>
                </a:tc>
                <a:tc>
                  <a:txBody>
                    <a:bodyPr/>
                    <a:lstStyle/>
                    <a:p>
                      <a:pPr algn="l"/>
                      <a:r>
                        <a:rPr lang="en-US" sz="1600"/>
                        <a:t>Market Notice sent</a:t>
                      </a:r>
                      <a:r>
                        <a:rPr lang="en-US" sz="1600" baseline="0"/>
                        <a:t> to Authorized TO Representatives</a:t>
                      </a:r>
                      <a:endParaRPr lang="en-US" sz="1600"/>
                    </a:p>
                  </a:txBody>
                  <a:tcPr anchor="ctr"/>
                </a:tc>
                <a:extLst>
                  <a:ext uri="{0D108BD9-81ED-4DB2-BD59-A6C34878D82A}">
                    <a16:rowId xmlns:a16="http://schemas.microsoft.com/office/drawing/2014/main" val="10002"/>
                  </a:ext>
                </a:extLst>
              </a:tr>
              <a:tr h="370840">
                <a:tc>
                  <a:txBody>
                    <a:bodyPr/>
                    <a:lstStyle/>
                    <a:p>
                      <a:pPr algn="ctr"/>
                      <a:r>
                        <a:rPr lang="en-US" sz="1600"/>
                        <a:t>May 11</a:t>
                      </a:r>
                      <a:r>
                        <a:rPr lang="en-US" sz="1600" baseline="0"/>
                        <a:t> @ </a:t>
                      </a:r>
                      <a:r>
                        <a:rPr lang="en-US" sz="1600"/>
                        <a:t>11:00 AM</a:t>
                      </a:r>
                    </a:p>
                  </a:txBody>
                  <a:tcPr anchor="ctr"/>
                </a:tc>
                <a:tc>
                  <a:txBody>
                    <a:bodyPr/>
                    <a:lstStyle/>
                    <a:p>
                      <a:pPr algn="l"/>
                      <a:r>
                        <a:rPr lang="en-US" sz="16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a:t>July 14</a:t>
                      </a:r>
                    </a:p>
                  </a:txBody>
                  <a:tcPr anchor="ctr"/>
                </a:tc>
                <a:tc>
                  <a:txBody>
                    <a:bodyPr/>
                    <a:lstStyle/>
                    <a:p>
                      <a:pPr algn="l"/>
                      <a:r>
                        <a:rPr lang="en-US" sz="16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a:t>August 17</a:t>
                      </a:r>
                    </a:p>
                  </a:txBody>
                  <a:tcPr anchor="ctr"/>
                </a:tc>
                <a:tc>
                  <a:txBody>
                    <a:bodyPr/>
                    <a:lstStyle/>
                    <a:p>
                      <a:pPr algn="l"/>
                      <a:r>
                        <a:rPr lang="en-US" sz="1600"/>
                        <a:t>Results reported to OWG</a:t>
                      </a:r>
                    </a:p>
                  </a:txBody>
                  <a:tcPr anchor="ctr"/>
                </a:tc>
                <a:extLst>
                  <a:ext uri="{0D108BD9-81ED-4DB2-BD59-A6C34878D82A}">
                    <a16:rowId xmlns:a16="http://schemas.microsoft.com/office/drawing/2014/main" val="10005"/>
                  </a:ext>
                </a:extLst>
              </a:tr>
              <a:tr h="370840">
                <a:tc>
                  <a:txBody>
                    <a:bodyPr/>
                    <a:lstStyle/>
                    <a:p>
                      <a:pPr algn="ctr"/>
                      <a:r>
                        <a:rPr lang="en-US" sz="1600"/>
                        <a:t>September 7</a:t>
                      </a:r>
                    </a:p>
                  </a:txBody>
                  <a:tcPr anchor="ctr"/>
                </a:tc>
                <a:tc>
                  <a:txBody>
                    <a:bodyPr/>
                    <a:lstStyle/>
                    <a:p>
                      <a:pPr algn="l"/>
                      <a:r>
                        <a:rPr lang="en-US" sz="1600"/>
                        <a:t>Results reported to ROS</a:t>
                      </a:r>
                    </a:p>
                  </a:txBody>
                  <a:tcPr anchor="ctr"/>
                </a:tc>
                <a:extLst>
                  <a:ext uri="{0D108BD9-81ED-4DB2-BD59-A6C34878D82A}">
                    <a16:rowId xmlns:a16="http://schemas.microsoft.com/office/drawing/2014/main" val="3397586573"/>
                  </a:ext>
                </a:extLst>
              </a:tr>
              <a:tr h="370840">
                <a:tc>
                  <a:txBody>
                    <a:bodyPr/>
                    <a:lstStyle/>
                    <a:p>
                      <a:pPr algn="ctr"/>
                      <a:r>
                        <a:rPr lang="en-US" sz="1600"/>
                        <a:t>September 26</a:t>
                      </a:r>
                    </a:p>
                  </a:txBody>
                  <a:tcPr anchor="ctr"/>
                </a:tc>
                <a:tc>
                  <a:txBody>
                    <a:bodyPr/>
                    <a:lstStyle/>
                    <a:p>
                      <a:pPr algn="l"/>
                      <a:r>
                        <a:rPr lang="en-US" sz="1600"/>
                        <a:t>Results reported to TAC</a:t>
                      </a:r>
                    </a:p>
                  </a:txBody>
                  <a:tcPr anchor="ctr"/>
                </a:tc>
                <a:extLst>
                  <a:ext uri="{0D108BD9-81ED-4DB2-BD59-A6C34878D82A}">
                    <a16:rowId xmlns:a16="http://schemas.microsoft.com/office/drawing/2014/main" val="2318778304"/>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lIns="91440" tIns="45720" rIns="91440" bIns="45720" anchor="t">
            <a:normAutofit/>
          </a:bodyPr>
          <a:lstStyle/>
          <a:p>
            <a:pPr marL="0" indent="0">
              <a:buNone/>
            </a:pPr>
            <a:r>
              <a:rPr lang="en-US" sz="1600"/>
              <a:t>The overall results of the 2023 UFLS survey are reflected in the table below:</a:t>
            </a:r>
            <a:endParaRPr lang="en-US" sz="1600">
              <a:solidFill>
                <a:schemeClr val="tx1"/>
              </a:solidFill>
            </a:endParaRPr>
          </a:p>
        </p:txBody>
      </p:sp>
      <p:sp>
        <p:nvSpPr>
          <p:cNvPr id="3" name="Title 2"/>
          <p:cNvSpPr>
            <a:spLocks noGrp="1"/>
          </p:cNvSpPr>
          <p:nvPr>
            <p:ph type="title"/>
          </p:nvPr>
        </p:nvSpPr>
        <p:spPr/>
        <p:txBody>
          <a:bodyPr/>
          <a:lstStyle/>
          <a:p>
            <a:r>
              <a:rPr lang="en-US" sz="200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chemeClr val="tx2"/>
                </a:solidFill>
              </a:rPr>
              <a:t>TOs successfully met the UFLS requirements for all three thresholds.</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a:t>
            </a:r>
            <a:r>
              <a:rPr lang="en-US" sz="1600" b="1" dirty="0">
                <a:solidFill>
                  <a:schemeClr val="tx2"/>
                </a:solidFill>
              </a:rPr>
              <a:t>51,290 </a:t>
            </a:r>
            <a:r>
              <a:rPr lang="en-US" sz="1600" dirty="0">
                <a:solidFill>
                  <a:schemeClr val="tx2"/>
                </a:solidFill>
              </a:rPr>
              <a:t>MW. In comparison, the 2022 survey overall result was </a:t>
            </a:r>
            <a:r>
              <a:rPr lang="en-US" sz="1600" b="1" dirty="0">
                <a:solidFill>
                  <a:schemeClr val="tx2"/>
                </a:solidFill>
              </a:rPr>
              <a:t>32.62%</a:t>
            </a:r>
            <a:r>
              <a:rPr lang="en-US" sz="1600" dirty="0">
                <a:solidFill>
                  <a:schemeClr val="tx2"/>
                </a:solidFill>
              </a:rPr>
              <a:t> at </a:t>
            </a:r>
            <a:r>
              <a:rPr lang="en-US" sz="1600" b="1" dirty="0">
                <a:solidFill>
                  <a:schemeClr val="tx2"/>
                </a:solidFill>
              </a:rPr>
              <a:t>52,825 </a:t>
            </a:r>
            <a:r>
              <a:rPr lang="en-US" sz="1600" dirty="0">
                <a:solidFill>
                  <a:schemeClr val="tx2"/>
                </a:solidFill>
              </a:rPr>
              <a:t>MW of load.</a:t>
            </a:r>
            <a:endParaRPr lang="en-US" sz="1600" dirty="0">
              <a:solidFill>
                <a:schemeClr val="tx2"/>
              </a:solidFill>
              <a:cs typeface="Arial"/>
            </a:endParaRP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143623910"/>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Frequency Threshold</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Measurement</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59.3 Hz</a:t>
                      </a:r>
                    </a:p>
                  </a:txBody>
                  <a:tcPr marL="9525" marR="9525" marT="9525" marB="0" anchor="ctr"/>
                </a:tc>
                <a:tc>
                  <a:txBody>
                    <a:bodyPr/>
                    <a:lstStyle/>
                    <a:p>
                      <a:pPr algn="ctr" fontAlgn="b"/>
                      <a:r>
                        <a:rPr lang="en-US" sz="16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a:solidFill>
                            <a:schemeClr val="tx2"/>
                          </a:solidFill>
                          <a:latin typeface="+mn-lt"/>
                          <a:ea typeface="+mn-ea"/>
                          <a:cs typeface="+mn-cs"/>
                        </a:rPr>
                        <a:t>7.06%</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   A total of at least</a:t>
                      </a:r>
                      <a:r>
                        <a:rPr lang="en-US" sz="1600" kern="1200" baseline="0">
                          <a:solidFill>
                            <a:schemeClr val="tx2"/>
                          </a:solidFill>
                          <a:latin typeface="+mn-lt"/>
                          <a:ea typeface="+mn-ea"/>
                          <a:cs typeface="+mn-cs"/>
                        </a:rPr>
                        <a:t> 15% of the TO Load</a:t>
                      </a:r>
                      <a:r>
                        <a:rPr lang="en-US" sz="1600" kern="1200">
                          <a:solidFill>
                            <a:schemeClr val="tx2"/>
                          </a:solidFill>
                          <a:latin typeface="+mn-lt"/>
                          <a:ea typeface="+mn-ea"/>
                          <a:cs typeface="+mn-cs"/>
                        </a:rPr>
                        <a:t>	</a:t>
                      </a:r>
                    </a:p>
                  </a:txBody>
                  <a:tcPr marL="73025" marR="73025" anchor="ctr"/>
                </a:tc>
                <a:tc>
                  <a:txBody>
                    <a:bodyPr/>
                    <a:lstStyle/>
                    <a:p>
                      <a:pPr algn="ctr" fontAlgn="b"/>
                      <a:r>
                        <a:rPr lang="en-US" sz="1600" b="1" kern="1200">
                          <a:solidFill>
                            <a:schemeClr val="tx2"/>
                          </a:solidFill>
                          <a:latin typeface="+mn-lt"/>
                          <a:ea typeface="+mn-ea"/>
                          <a:cs typeface="+mn-cs"/>
                        </a:rPr>
                        <a:t>18.93%</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58.5 Hz</a:t>
                      </a:r>
                    </a:p>
                  </a:txBody>
                  <a:tcPr marL="9525" marR="9525" marT="9525" marB="0" anchor="ctr"/>
                </a:tc>
                <a:tc>
                  <a:txBody>
                    <a:bodyPr/>
                    <a:lstStyle/>
                    <a:p>
                      <a:pPr algn="ctr"/>
                      <a:r>
                        <a:rPr lang="en-US" sz="1600" kern="120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a:solidFill>
                            <a:schemeClr val="tx2"/>
                          </a:solidFill>
                          <a:latin typeface="+mn-lt"/>
                          <a:ea typeface="+mn-ea"/>
                          <a:cs typeface="+mn-cs"/>
                        </a:rPr>
                        <a:t>30.95%</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dirty="0"/>
              <a:t>Optional Supplemental Anti-Stall UFLS Stages</a:t>
            </a:r>
          </a:p>
        </p:txBody>
      </p:sp>
      <p:sp>
        <p:nvSpPr>
          <p:cNvPr id="3" name="Content Placeholder 2"/>
          <p:cNvSpPr>
            <a:spLocks noGrp="1"/>
          </p:cNvSpPr>
          <p:nvPr>
            <p:ph idx="1"/>
          </p:nvPr>
        </p:nvSpPr>
        <p:spPr>
          <a:xfrm>
            <a:off x="214058" y="918368"/>
            <a:ext cx="8587042" cy="5521177"/>
          </a:xfrm>
        </p:spPr>
        <p:txBody>
          <a:bodyPr lIns="91440" tIns="45720" rIns="91440" bIns="45720" anchor="t"/>
          <a:lstStyle/>
          <a:p>
            <a:pPr marL="0" indent="0">
              <a:buNone/>
            </a:pPr>
            <a:r>
              <a:rPr lang="en-US" sz="1600" b="1" dirty="0"/>
              <a:t>ERCOT Nodal Operating Guides 2.6.1 (3)</a:t>
            </a:r>
            <a:br>
              <a:rPr lang="en-US" sz="1600" dirty="0">
                <a:ea typeface="+mn-lt"/>
                <a:cs typeface="+mn-lt"/>
              </a:rPr>
            </a:br>
            <a:endParaRPr lang="en-US" sz="1600" dirty="0">
              <a:ea typeface="+mn-lt"/>
              <a:cs typeface="+mn-lt"/>
            </a:endParaRPr>
          </a:p>
          <a:p>
            <a:pPr marL="0" indent="0">
              <a:buNone/>
            </a:pPr>
            <a:r>
              <a:rPr lang="en-US" sz="1600" dirty="0">
                <a:ea typeface="+mn-lt"/>
                <a:cs typeface="+mn-lt"/>
              </a:rPr>
              <a:t>A TO may meet the Load relief requirements of the Supplemental anti-stall UFLS stages by utilizing Load that would otherwise be utilized to meet the 58.9 Hz and 58.5 Hz standard UFLS stages.  In this circumstance, the TO’s Load relief responsibility at the 58.9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a:t>
            </a:r>
            <a:endParaRPr lang="en-US" sz="1600" dirty="0">
              <a:cs typeface="Arial"/>
            </a:endParaRPr>
          </a:p>
          <a:p>
            <a:pPr marL="0" indent="0">
              <a:buNone/>
            </a:pPr>
            <a:br>
              <a:rPr lang="en-US" sz="1450" dirty="0">
                <a:cs typeface="Arial"/>
              </a:rPr>
            </a:b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r>
              <a:rPr lang="en-US" sz="1400" dirty="0">
                <a:cs typeface="Arial"/>
              </a:rPr>
              <a:t>Reference: </a:t>
            </a:r>
            <a:r>
              <a:rPr lang="en-US" sz="1400" dirty="0">
                <a:cs typeface="Arial"/>
                <a:hlinkClick r:id="rId3"/>
              </a:rPr>
              <a:t>ERCOT Nodal Operating Guides Section 2: System Operations and Control Requirements</a:t>
            </a:r>
            <a:endParaRPr lang="en-US" sz="140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a:extLst>
              <a:ext uri="{FF2B5EF4-FFF2-40B4-BE49-F238E27FC236}">
                <a16:creationId xmlns:a16="http://schemas.microsoft.com/office/drawing/2014/main" id="{5E8BF154-29FF-C6D9-C424-E6AEB72C70BA}"/>
              </a:ext>
            </a:extLst>
          </p:cNvPr>
          <p:cNvGraphicFramePr>
            <a:graphicFrameLocks noGrp="1"/>
          </p:cNvGraphicFramePr>
          <p:nvPr>
            <p:extLst>
              <p:ext uri="{D42A27DB-BD31-4B8C-83A1-F6EECF244321}">
                <p14:modId xmlns:p14="http://schemas.microsoft.com/office/powerpoint/2010/main" val="1651865010"/>
              </p:ext>
            </p:extLst>
          </p:nvPr>
        </p:nvGraphicFramePr>
        <p:xfrm>
          <a:off x="697579" y="3375003"/>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Delay to Trip</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fontAlgn="b"/>
                      <a:r>
                        <a:rPr lang="en-US" sz="1600" kern="1200" dirty="0">
                          <a:solidFill>
                            <a:schemeClr val="tx2"/>
                          </a:solidFill>
                          <a:latin typeface="+mn-lt"/>
                          <a:ea typeface="+mn-ea"/>
                          <a:cs typeface="+mn-cs"/>
                        </a:rPr>
                        <a:t>At least 1.5% of the TO Load</a:t>
                      </a:r>
                    </a:p>
                  </a:txBody>
                  <a:tcPr marL="9525" marR="9525" marT="9525" marB="0" anchor="ctr"/>
                </a:tc>
                <a:tc>
                  <a:txBody>
                    <a:bodyPr/>
                    <a:lstStyle/>
                    <a:p>
                      <a:pPr algn="ctr" fontAlgn="b"/>
                      <a:r>
                        <a:rPr lang="en-US" sz="1600" b="0" kern="1200">
                          <a:solidFill>
                            <a:schemeClr val="tx2"/>
                          </a:solidFill>
                          <a:latin typeface="+mn-lt"/>
                          <a:ea typeface="+mn-ea"/>
                          <a:cs typeface="+mn-cs"/>
                        </a:rPr>
                        <a:t>90 seconds</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3.0%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0" kern="1200">
                          <a:solidFill>
                            <a:schemeClr val="tx2"/>
                          </a:solidFill>
                          <a:latin typeface="+mn-lt"/>
                          <a:ea typeface="+mn-ea"/>
                          <a:cs typeface="+mn-cs"/>
                        </a:rPr>
                        <a:t>120 seconds</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a:r>
                        <a:rPr lang="en-US" sz="1600" kern="1200">
                          <a:solidFill>
                            <a:schemeClr val="tx2"/>
                          </a:solidFill>
                          <a:latin typeface="+mn-lt"/>
                          <a:ea typeface="+mn-ea"/>
                          <a:cs typeface="+mn-cs"/>
                        </a:rPr>
                        <a:t>A total of at least 4.5% of the TO Load</a:t>
                      </a:r>
                    </a:p>
                  </a:txBody>
                  <a:tcPr marL="73025" marR="73025" anchor="ctr"/>
                </a:tc>
                <a:tc>
                  <a:txBody>
                    <a:bodyPr/>
                    <a:lstStyle/>
                    <a:p>
                      <a:pPr algn="ctr" fontAlgn="b"/>
                      <a:r>
                        <a:rPr lang="en-US" sz="1600" b="0" kern="1200" dirty="0">
                          <a:solidFill>
                            <a:schemeClr val="tx2"/>
                          </a:solidFill>
                          <a:latin typeface="+mn-lt"/>
                          <a:ea typeface="+mn-ea"/>
                          <a:cs typeface="+mn-cs"/>
                        </a:rPr>
                        <a:t>150 seconds</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79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5C0-DB84-EBB7-391D-91934F63FBEF}"/>
              </a:ext>
            </a:extLst>
          </p:cNvPr>
          <p:cNvSpPr>
            <a:spLocks noGrp="1"/>
          </p:cNvSpPr>
          <p:nvPr>
            <p:ph type="title"/>
          </p:nvPr>
        </p:nvSpPr>
        <p:spPr/>
        <p:txBody>
          <a:bodyPr/>
          <a:lstStyle/>
          <a:p>
            <a:r>
              <a:rPr lang="en-US"/>
              <a:t>Conclusion	</a:t>
            </a:r>
          </a:p>
        </p:txBody>
      </p:sp>
      <p:sp>
        <p:nvSpPr>
          <p:cNvPr id="4" name="Slide Number Placeholder 3">
            <a:extLst>
              <a:ext uri="{FF2B5EF4-FFF2-40B4-BE49-F238E27FC236}">
                <a16:creationId xmlns:a16="http://schemas.microsoft.com/office/drawing/2014/main" id="{A84123FA-26D7-B02C-A006-6647376B58B9}"/>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Content Placeholder 7">
            <a:extLst>
              <a:ext uri="{FF2B5EF4-FFF2-40B4-BE49-F238E27FC236}">
                <a16:creationId xmlns:a16="http://schemas.microsoft.com/office/drawing/2014/main" id="{6947F6C1-9F1D-85FB-6F76-C7BD811B8A94}"/>
              </a:ext>
            </a:extLst>
          </p:cNvPr>
          <p:cNvSpPr>
            <a:spLocks noGrp="1"/>
          </p:cNvSpPr>
          <p:nvPr>
            <p:ph idx="1"/>
          </p:nvPr>
        </p:nvSpPr>
        <p:spPr>
          <a:xfrm>
            <a:off x="304800" y="970635"/>
            <a:ext cx="8534400" cy="5052221"/>
          </a:xfrm>
        </p:spPr>
        <p:txBody>
          <a:bodyPr lIns="91440" tIns="45720" rIns="91440" bIns="45720" anchor="t"/>
          <a:lstStyle/>
          <a:p>
            <a:pPr marL="0" indent="0">
              <a:buNone/>
            </a:pPr>
            <a:r>
              <a:rPr lang="en-US" sz="1600"/>
              <a:t>ERCOT Compliance appreciates all entities participation in the 2023 UFLS Survey. </a:t>
            </a:r>
            <a:endParaRPr lang="en-US" sz="1600">
              <a:cs typeface="Arial"/>
            </a:endParaRPr>
          </a:p>
          <a:p>
            <a:pPr marL="0" indent="0">
              <a:buNone/>
            </a:pPr>
            <a:endParaRPr lang="en-US" sz="1600">
              <a:cs typeface="Arial"/>
            </a:endParaRPr>
          </a:p>
          <a:p>
            <a:pPr marL="0" indent="0">
              <a:buNone/>
            </a:pPr>
            <a:r>
              <a:rPr lang="en-US" sz="1600"/>
              <a:t>Additional questions please email </a:t>
            </a:r>
            <a:r>
              <a:rPr lang="fr-FR" sz="1600">
                <a:hlinkClick r:id="rId2"/>
              </a:rPr>
              <a:t>Compliance@ercot.com</a:t>
            </a:r>
            <a:endParaRPr lang="en-US" sz="1600">
              <a:cs typeface="Arial"/>
            </a:endParaRPr>
          </a:p>
          <a:p>
            <a:pPr marL="0" indent="0">
              <a:buNone/>
            </a:pPr>
            <a:endParaRPr lang="en-US" sz="1200"/>
          </a:p>
          <a:p>
            <a:pPr marL="0" indent="0">
              <a:buNone/>
            </a:pPr>
            <a:endParaRPr lang="en-US" sz="1200"/>
          </a:p>
          <a:p>
            <a:pPr marL="0" indent="0">
              <a:buNone/>
            </a:pPr>
            <a:endParaRPr lang="en-US"/>
          </a:p>
        </p:txBody>
      </p:sp>
    </p:spTree>
    <p:extLst>
      <p:ext uri="{BB962C8B-B14F-4D97-AF65-F5344CB8AC3E}">
        <p14:creationId xmlns:p14="http://schemas.microsoft.com/office/powerpoint/2010/main" val="28102624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4b9945b-bdc1-47d8-839f-cb700d43e85f">
      <Terms xmlns="http://schemas.microsoft.com/office/infopath/2007/PartnerControls"/>
    </lcf76f155ced4ddcb4097134ff3c332f>
    <TaxCatchAll xmlns="fb345aca-afcc-41ce-93cb-87b3e88e776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09EBECCB8E34590BF400895CD6BC0" ma:contentTypeVersion="11" ma:contentTypeDescription="Create a new document." ma:contentTypeScope="" ma:versionID="a4eecb2c0678a2bdb5a162083d72f21c">
  <xsd:schema xmlns:xsd="http://www.w3.org/2001/XMLSchema" xmlns:xs="http://www.w3.org/2001/XMLSchema" xmlns:p="http://schemas.microsoft.com/office/2006/metadata/properties" xmlns:ns2="54b9945b-bdc1-47d8-839f-cb700d43e85f" xmlns:ns3="fb345aca-afcc-41ce-93cb-87b3e88e776f" targetNamespace="http://schemas.microsoft.com/office/2006/metadata/properties" ma:root="true" ma:fieldsID="39ed41789c32f2fc513077513bcd457b" ns2:_="" ns3:_="">
    <xsd:import namespace="54b9945b-bdc1-47d8-839f-cb700d43e85f"/>
    <xsd:import namespace="fb345aca-afcc-41ce-93cb-87b3e88e77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9945b-bdc1-47d8-839f-cb700d43e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345aca-afcc-41ce-93cb-87b3e88e77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05ccff7-e949-445a-8aca-0ad7629958f3}" ma:internalName="TaxCatchAll" ma:showField="CatchAllData" ma:web="fb345aca-afcc-41ce-93cb-87b3e88e776f">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www.w3.org/XML/1998/namespace"/>
    <ds:schemaRef ds:uri="http://purl.org/dc/dcmitype/"/>
    <ds:schemaRef ds:uri="http://schemas.microsoft.com/office/2006/documentManagement/types"/>
    <ds:schemaRef ds:uri="54b9945b-bdc1-47d8-839f-cb700d43e85f"/>
    <ds:schemaRef ds:uri="fb345aca-afcc-41ce-93cb-87b3e88e776f"/>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AD60C95-3B9A-4F13-A2BE-5078DBCC032F}">
  <ds:schemaRefs>
    <ds:schemaRef ds:uri="54b9945b-bdc1-47d8-839f-cb700d43e85f"/>
    <ds:schemaRef ds:uri="fb345aca-afcc-41ce-93cb-87b3e88e77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70B54FF-97B3-4583-89A8-6B83542E2C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TotalTime>
  <Words>620</Words>
  <Application>Microsoft Office PowerPoint</Application>
  <PresentationFormat>On-screen Show (4:3)</PresentationFormat>
  <Paragraphs>99</Paragraphs>
  <Slides>6</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Background on the ERCOT UFLS Survey and Requirements</vt:lpstr>
      <vt:lpstr>2023 UFLS Survey Activity Timeline</vt:lpstr>
      <vt:lpstr>Survey Results</vt:lpstr>
      <vt:lpstr>Optional Supplemental Anti-Stall UFLS Stages</vt:lpstr>
      <vt:lpstr>Conclusion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Pedigo, Jake</cp:lastModifiedBy>
  <cp:revision>1</cp:revision>
  <cp:lastPrinted>2016-01-21T20:53:15Z</cp:lastPrinted>
  <dcterms:created xsi:type="dcterms:W3CDTF">2016-01-21T15:20:31Z</dcterms:created>
  <dcterms:modified xsi:type="dcterms:W3CDTF">2023-08-10T20:28:05Z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0x010100B2B09EBECCB8E34590BF400895CD6BC0</vt:lpwstr>
  </property>
  <property fmtid="{D5CDD505-2E9C-101B-9397-08002B2CF9AE}" pid="3" name="MediaServiceImageTags">
    <vt:lpwstr/>
  </property>
  <property fmtid="{D5CDD505-2E9C-101B-9397-08002B2CF9AE}" pid="4" name="Information Classification">
    <vt:lpwstr>ERCOT Limited</vt:lpwstr>
  </property>
  <property fmtid="{D5CDD505-2E9C-101B-9397-08002B2CF9AE}" pid="5" name="ReviewStatus">
    <vt:lpwstr>(2) Normal</vt:lpwstr>
  </property>
  <property fmtid="{D5CDD505-2E9C-101B-9397-08002B2CF9AE}" pid="6" name="MSIP_Label_7084cbda-52b8-46fb-a7b7-cb5bd465ed85_Enabled">
    <vt:lpwstr>true</vt:lpwstr>
  </property>
  <property fmtid="{D5CDD505-2E9C-101B-9397-08002B2CF9AE}" pid="7" name="MSIP_Label_7084cbda-52b8-46fb-a7b7-cb5bd465ed85_SetDate">
    <vt:lpwstr>2023-07-13T14:01:48Z</vt:lpwstr>
  </property>
  <property fmtid="{D5CDD505-2E9C-101B-9397-08002B2CF9AE}" pid="8" name="MSIP_Label_7084cbda-52b8-46fb-a7b7-cb5bd465ed85_Method">
    <vt:lpwstr>Standard</vt:lpwstr>
  </property>
  <property fmtid="{D5CDD505-2E9C-101B-9397-08002B2CF9AE}" pid="9" name="MSIP_Label_7084cbda-52b8-46fb-a7b7-cb5bd465ed85_Name">
    <vt:lpwstr>Internal</vt:lpwstr>
  </property>
  <property fmtid="{D5CDD505-2E9C-101B-9397-08002B2CF9AE}" pid="10" name="MSIP_Label_7084cbda-52b8-46fb-a7b7-cb5bd465ed85_SiteId">
    <vt:lpwstr>0afb747d-bff7-4596-a9fc-950ef9e0ec45</vt:lpwstr>
  </property>
  <property fmtid="{D5CDD505-2E9C-101B-9397-08002B2CF9AE}" pid="11" name="MSIP_Label_7084cbda-52b8-46fb-a7b7-cb5bd465ed85_ActionId">
    <vt:lpwstr>f10e60c5-f470-418f-9a83-d4d38226face</vt:lpwstr>
  </property>
  <property fmtid="{D5CDD505-2E9C-101B-9397-08002B2CF9AE}" pid="12" name="MSIP_Label_7084cbda-52b8-46fb-a7b7-cb5bd465ed85_ContentBits">
    <vt:lpwstr>0</vt:lpwstr>
  </property>
</Properties>
</file>