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8" d="100"/>
          <a:sy n="78" d="100"/>
        </p:scale>
        <p:origin x="778" y="58"/>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8/8/2023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8/8/2023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August 10,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August 10, 2023 – Combined Ballot</a:t>
            </a:r>
          </a:p>
        </p:txBody>
      </p:sp>
      <p:sp>
        <p:nvSpPr>
          <p:cNvPr id="6" name="Content Placeholder 5"/>
          <p:cNvSpPr>
            <a:spLocks noGrp="1"/>
          </p:cNvSpPr>
          <p:nvPr>
            <p:ph idx="1"/>
          </p:nvPr>
        </p:nvSpPr>
        <p:spPr>
          <a:xfrm>
            <a:off x="152400" y="815178"/>
            <a:ext cx="11811000" cy="4976022"/>
          </a:xfrm>
        </p:spPr>
        <p:txBody>
          <a:bodyPr/>
          <a:lstStyle/>
          <a:p>
            <a:pPr lvl="0">
              <a:spcBef>
                <a:spcPts val="600"/>
              </a:spcBef>
              <a:spcAft>
                <a:spcPts val="600"/>
              </a:spcAft>
            </a:pPr>
            <a:r>
              <a:rPr lang="en-US" sz="2000" dirty="0">
                <a:solidFill>
                  <a:schemeClr val="tx1"/>
                </a:solidFill>
              </a:rPr>
              <a:t>To endorse and forward to TAC the 7/13/23 PRS Report and 2/21/23 Impact Analysis for </a:t>
            </a:r>
            <a:r>
              <a:rPr lang="en-US" sz="2000" b="1" dirty="0">
                <a:solidFill>
                  <a:schemeClr val="tx1"/>
                </a:solidFill>
              </a:rPr>
              <a:t>NPRR1164</a:t>
            </a:r>
            <a:r>
              <a:rPr lang="en-US" sz="2000" dirty="0">
                <a:solidFill>
                  <a:schemeClr val="tx1"/>
                </a:solidFill>
              </a:rPr>
              <a:t> with a recommended priority of 2023 and rank of 3810</a:t>
            </a:r>
          </a:p>
          <a:p>
            <a:pPr lvl="0">
              <a:spcBef>
                <a:spcPts val="600"/>
              </a:spcBef>
              <a:spcAft>
                <a:spcPts val="600"/>
              </a:spcAft>
            </a:pPr>
            <a:r>
              <a:rPr lang="en-US" sz="2000" dirty="0">
                <a:solidFill>
                  <a:schemeClr val="tx1"/>
                </a:solidFill>
              </a:rPr>
              <a:t>To endorse and forward to TAC the 7/13/23 PRS Report and 3/29/23 Impact Analysis for </a:t>
            </a:r>
            <a:r>
              <a:rPr lang="en-US" sz="2000" b="1" dirty="0">
                <a:solidFill>
                  <a:schemeClr val="tx1"/>
                </a:solidFill>
              </a:rPr>
              <a:t>NPRR1171</a:t>
            </a:r>
            <a:r>
              <a:rPr lang="en-US" sz="2000" dirty="0">
                <a:solidFill>
                  <a:schemeClr val="tx1"/>
                </a:solidFill>
              </a:rPr>
              <a:t> with a recommended priority of 2024 and rank of 4050</a:t>
            </a:r>
          </a:p>
          <a:p>
            <a:pPr lvl="0">
              <a:spcBef>
                <a:spcPts val="600"/>
              </a:spcBef>
              <a:spcAft>
                <a:spcPts val="600"/>
              </a:spcAft>
            </a:pPr>
            <a:r>
              <a:rPr lang="en-US" sz="2000" dirty="0">
                <a:solidFill>
                  <a:schemeClr val="tx1"/>
                </a:solidFill>
              </a:rPr>
              <a:t>To endorse and forward to TAC the 7/13/23 PRS Report and 4/24/23 Impact Analysis for </a:t>
            </a:r>
            <a:r>
              <a:rPr lang="en-US" sz="2000" b="1" dirty="0">
                <a:solidFill>
                  <a:schemeClr val="tx1"/>
                </a:solidFill>
              </a:rPr>
              <a:t>NPRR1174</a:t>
            </a:r>
          </a:p>
          <a:p>
            <a:pPr lvl="0">
              <a:spcBef>
                <a:spcPts val="600"/>
              </a:spcBef>
              <a:spcAft>
                <a:spcPts val="600"/>
              </a:spcAft>
            </a:pPr>
            <a:r>
              <a:rPr lang="en-US" sz="2000" dirty="0">
                <a:solidFill>
                  <a:schemeClr val="tx1"/>
                </a:solidFill>
              </a:rPr>
              <a:t>To endorse and forward to TAC the 7/13/23 PRS Report and 4/25/23 Impact Analysis for </a:t>
            </a:r>
            <a:r>
              <a:rPr lang="en-US" sz="2000" b="1" dirty="0">
                <a:solidFill>
                  <a:schemeClr val="tx1"/>
                </a:solidFill>
              </a:rPr>
              <a:t>NPRR1175</a:t>
            </a:r>
          </a:p>
          <a:p>
            <a:pPr lvl="0">
              <a:spcBef>
                <a:spcPts val="600"/>
              </a:spcBef>
              <a:spcAft>
                <a:spcPts val="600"/>
              </a:spcAft>
            </a:pPr>
            <a:r>
              <a:rPr lang="en-US" sz="2000" dirty="0">
                <a:solidFill>
                  <a:schemeClr val="tx1"/>
                </a:solidFill>
              </a:rPr>
              <a:t>To endorse and forward to TAC the 7/13/23 PRS Report and 7/18/23 Impact Analysis for </a:t>
            </a:r>
            <a:r>
              <a:rPr lang="en-US" sz="2000" b="1" dirty="0">
                <a:solidFill>
                  <a:schemeClr val="tx1"/>
                </a:solidFill>
              </a:rPr>
              <a:t>NPRR1185</a:t>
            </a:r>
          </a:p>
          <a:p>
            <a:pPr lvl="0">
              <a:spcBef>
                <a:spcPts val="600"/>
              </a:spcBef>
              <a:spcAft>
                <a:spcPts val="600"/>
              </a:spcAft>
            </a:pPr>
            <a:r>
              <a:rPr lang="en-US" sz="2000" dirty="0">
                <a:solidFill>
                  <a:schemeClr val="tx1"/>
                </a:solidFill>
              </a:rPr>
              <a:t>To endorse and forward to TAC the 7/13/23 PRS Report and 6/28/23 Impact Analysis for </a:t>
            </a:r>
            <a:r>
              <a:rPr lang="en-US" sz="2000" b="1" dirty="0">
                <a:solidFill>
                  <a:schemeClr val="tx1"/>
                </a:solidFill>
              </a:rPr>
              <a:t>NPRR1189</a:t>
            </a:r>
          </a:p>
          <a:p>
            <a:pPr lvl="0">
              <a:spcBef>
                <a:spcPts val="600"/>
              </a:spcBef>
              <a:spcAft>
                <a:spcPts val="600"/>
              </a:spcAft>
            </a:pPr>
            <a:r>
              <a:rPr lang="en-US" sz="2000" dirty="0">
                <a:solidFill>
                  <a:schemeClr val="tx1"/>
                </a:solidFill>
              </a:rPr>
              <a:t>To table </a:t>
            </a:r>
            <a:r>
              <a:rPr lang="en-US" sz="2000" b="1" dirty="0">
                <a:solidFill>
                  <a:schemeClr val="tx1"/>
                </a:solidFill>
              </a:rPr>
              <a:t>SCR824</a:t>
            </a:r>
          </a:p>
          <a:p>
            <a:pPr lvl="0">
              <a:spcBef>
                <a:spcPts val="600"/>
              </a:spcBef>
              <a:spcAft>
                <a:spcPts val="600"/>
              </a:spcAft>
            </a:pPr>
            <a:r>
              <a:rPr lang="en-US" sz="2000" dirty="0">
                <a:solidFill>
                  <a:schemeClr val="tx1"/>
                </a:solidFill>
              </a:rPr>
              <a:t>To endorse the ROS-recommended priority of 2026 and rank of 4047 for </a:t>
            </a:r>
            <a:r>
              <a:rPr lang="en-US" sz="2000" b="1" dirty="0">
                <a:solidFill>
                  <a:schemeClr val="tx1"/>
                </a:solidFill>
              </a:rPr>
              <a:t>NOGRR215</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1014</TotalTime>
  <Words>340</Words>
  <Application>Microsoft Office PowerPoint</Application>
  <PresentationFormat>Widescreen</PresentationFormat>
  <Paragraphs>21</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August 10, 2023 - Proposed Combined Ballot Methodology</vt:lpstr>
      <vt:lpstr>PRS – August 10,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124</cp:revision>
  <cp:lastPrinted>2016-01-21T20:53:15Z</cp:lastPrinted>
  <dcterms:created xsi:type="dcterms:W3CDTF">2016-01-21T15:20:31Z</dcterms:created>
  <dcterms:modified xsi:type="dcterms:W3CDTF">2023-08-08T19:46:52Z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2023-07-12T19:01:30Z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7f8148d3-8212-4c84-b667-60297b5a1321</vt:lpwstr>
  </property>
  <property fmtid="{D5CDD505-2E9C-101B-9397-08002B2CF9AE}" pid="9" name="MSIP_Label_7084cbda-52b8-46fb-a7b7-cb5bd465ed85_ContentBits">
    <vt:lpwstr>0</vt:lpwstr>
  </property>
</Properties>
</file>