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69" r:id="rId19"/>
    <p:sldId id="370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6EB33-D449-4A22-8CCE-C9C2E99A0598}" v="27" dt="2023-08-08T16:47:3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, Zhengguo" userId="46b45079-141b-4798-8f61-111a7cd7aa1e" providerId="ADAL" clId="{942DE455-F219-4C35-92B9-9A384CAED846}"/>
    <pc:docChg chg="modSld">
      <pc:chgData name="Chu, Zhengguo" userId="46b45079-141b-4798-8f61-111a7cd7aa1e" providerId="ADAL" clId="{942DE455-F219-4C35-92B9-9A384CAED846}" dt="2023-05-10T18:26:08.182" v="2" actId="20577"/>
      <pc:docMkLst>
        <pc:docMk/>
      </pc:docMkLst>
      <pc:sldChg chg="modSp mod">
        <pc:chgData name="Chu, Zhengguo" userId="46b45079-141b-4798-8f61-111a7cd7aa1e" providerId="ADAL" clId="{942DE455-F219-4C35-92B9-9A384CAED846}" dt="2023-05-10T18:26:08.182" v="2" actId="20577"/>
        <pc:sldMkLst>
          <pc:docMk/>
          <pc:sldMk cId="2576058586" sldId="370"/>
        </pc:sldMkLst>
        <pc:graphicFrameChg chg="modGraphic">
          <ac:chgData name="Chu, Zhengguo" userId="46b45079-141b-4798-8f61-111a7cd7aa1e" providerId="ADAL" clId="{942DE455-F219-4C35-92B9-9A384CAED846}" dt="2023-05-10T18:26:08.182" v="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734DEE28-62F4-444F-8279-CB885AEAC576}"/>
    <pc:docChg chg="undo custSel modSld">
      <pc:chgData name="Yousefian, Mahnoush" userId="97a5e06f-dcce-4865-81e8-0938001369e7" providerId="ADAL" clId="{734DEE28-62F4-444F-8279-CB885AEAC576}" dt="2023-04-07T17:05:43.204" v="382" actId="20577"/>
      <pc:docMkLst>
        <pc:docMk/>
      </pc:docMkLst>
      <pc:sldChg chg="modSp mod">
        <pc:chgData name="Yousefian, Mahnoush" userId="97a5e06f-dcce-4865-81e8-0938001369e7" providerId="ADAL" clId="{734DEE28-62F4-444F-8279-CB885AEAC576}" dt="2023-04-07T15:51:00.258" v="1"/>
        <pc:sldMkLst>
          <pc:docMk/>
          <pc:sldMk cId="730603795" sldId="260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734DEE28-62F4-444F-8279-CB885AEAC576}" dt="2023-04-07T15:53:25.499" v="4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5:53:25.499" v="4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3:19.041" v="22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734DEE28-62F4-444F-8279-CB885AEAC576}" dt="2023-04-07T16:33:19.041" v="22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734DEE28-62F4-444F-8279-CB885AEAC576}" dt="2023-04-07T16:12:03.844" v="175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734DEE28-62F4-444F-8279-CB885AEAC576}" dt="2023-04-07T16:11:46.486" v="17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734DEE28-62F4-444F-8279-CB885AEAC576}" dt="2023-04-07T16:12:03.844" v="175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6:01.340" v="235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734DEE28-62F4-444F-8279-CB885AEAC576}" dt="2023-04-07T16:34:51.306" v="23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6:01.340" v="23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734DEE28-62F4-444F-8279-CB885AEAC576}" dt="2023-04-07T16:35:51.753" v="23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734DEE28-62F4-444F-8279-CB885AEAC576}" dt="2023-04-07T16:24:59.130" v="207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734DEE28-62F4-444F-8279-CB885AEAC576}" dt="2023-04-07T16:24:39.851" v="20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4:59.130" v="20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734DEE28-62F4-444F-8279-CB885AEAC576}" dt="2023-04-07T16:25:27.042" v="209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5:27.042" v="20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734DEE28-62F4-444F-8279-CB885AEAC576}" dt="2023-04-07T16:25:22.266" v="20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addSp delSp modSp mod">
        <pc:chgData name="Yousefian, Mahnoush" userId="97a5e06f-dcce-4865-81e8-0938001369e7" providerId="ADAL" clId="{734DEE28-62F4-444F-8279-CB885AEAC576}" dt="2023-04-07T16:21:20.013" v="182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495175290" sldId="352"/>
            <ac:spMk id="2" creationId="{00000000-0000-0000-0000-000000000000}"/>
          </ac:spMkLst>
        </pc:spChg>
        <pc:picChg chg="add del mod">
          <ac:chgData name="Yousefian, Mahnoush" userId="97a5e06f-dcce-4865-81e8-0938001369e7" providerId="ADAL" clId="{734DEE28-62F4-444F-8279-CB885AEAC576}" dt="2023-04-07T16:21:20.013" v="182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734DEE28-62F4-444F-8279-CB885AEAC576}" dt="2023-04-07T16:37:56.682" v="252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734DEE28-62F4-444F-8279-CB885AEAC576}" dt="2023-04-07T16:37:33.392" v="25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37:56.682" v="25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734DEE28-62F4-444F-8279-CB885AEAC576}" dt="2023-04-07T16:58:28.009" v="366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734DEE28-62F4-444F-8279-CB885AEAC576}" dt="2023-04-07T16:41:03.394" v="259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734DEE28-62F4-444F-8279-CB885AEAC576}" dt="2023-04-07T16:41:52.642" v="27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734DEE28-62F4-444F-8279-CB885AEAC576}" dt="2023-04-07T16:58:28.009" v="366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734DEE28-62F4-444F-8279-CB885AEAC576}" dt="2023-04-07T16:38:38.393" v="25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734DEE28-62F4-444F-8279-CB885AEAC576}" dt="2023-04-07T15:52:51.039" v="42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734DEE28-62F4-444F-8279-CB885AEAC576}" dt="2023-04-07T15:52:51.039" v="42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734DEE28-62F4-444F-8279-CB885AEAC576}" dt="2023-04-07T16:23:10.224" v="184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734DEE28-62F4-444F-8279-CB885AEAC576}" dt="2023-04-07T15:51:00.25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23:10.224" v="184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734DEE28-62F4-444F-8279-CB885AEAC576}" dt="2023-04-07T16:22:34.786" v="18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734DEE28-62F4-444F-8279-CB885AEAC576}" dt="2023-04-07T16:09:36.692" v="7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734DEE28-62F4-444F-8279-CB885AEAC576}" dt="2023-04-07T16:09:05.704" v="7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734DEE28-62F4-444F-8279-CB885AEAC576}" dt="2023-04-07T16:09:36.692" v="7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734DEE28-62F4-444F-8279-CB885AEAC576}" dt="2023-04-07T17:05:39.164" v="380" actId="20577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734DEE28-62F4-444F-8279-CB885AEAC576}" dt="2023-04-07T17:05:39.164" v="380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734DEE28-62F4-444F-8279-CB885AEAC576}" dt="2023-04-07T17:05:43.204" v="382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734DEE28-62F4-444F-8279-CB885AEAC576}" dt="2023-04-07T17:05:43.204" v="382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BAD68C7B-450E-4DFB-948B-507E7BA99054}"/>
    <pc:docChg chg="modSld">
      <pc:chgData name="Yousefian, Mahnoush" userId="97a5e06f-dcce-4865-81e8-0938001369e7" providerId="ADAL" clId="{BAD68C7B-450E-4DFB-948B-507E7BA99054}" dt="2022-12-09T18:20:43.541" v="194" actId="20577"/>
      <pc:docMkLst>
        <pc:docMk/>
      </pc:docMkLst>
      <pc:sldChg chg="modSp mod">
        <pc:chgData name="Yousefian, Mahnoush" userId="97a5e06f-dcce-4865-81e8-0938001369e7" providerId="ADAL" clId="{BAD68C7B-450E-4DFB-948B-507E7BA99054}" dt="2022-12-09T17:53:30.481" v="1"/>
        <pc:sldMkLst>
          <pc:docMk/>
          <pc:sldMk cId="730603795" sldId="260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BAD68C7B-450E-4DFB-948B-507E7BA99054}" dt="2022-12-09T17:57:05.363" v="13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7:57:05.363" v="13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5:11.611" v="14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BAD68C7B-450E-4DFB-948B-507E7BA99054}" dt="2022-12-09T18:15:11.611" v="14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BAD68C7B-450E-4DFB-948B-507E7BA99054}" dt="2022-12-09T18:03:30.645" v="63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BAD68C7B-450E-4DFB-948B-507E7BA99054}" dt="2022-12-09T18:02:14.275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BAD68C7B-450E-4DFB-948B-507E7BA99054}" dt="2022-12-09T18:03:30.645" v="6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6:34.632" v="15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BAD68C7B-450E-4DFB-948B-507E7BA99054}" dt="2022-12-09T18:16:34.632" v="15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6:11.829" v="150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BAD68C7B-450E-4DFB-948B-507E7BA99054}" dt="2022-12-09T18:15:47.991" v="149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6:17.713" v="73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BAD68C7B-450E-4DFB-948B-507E7BA99054}" dt="2022-12-09T18:06:17.713" v="73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5:29.278" v="6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3:49.768" v="128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13:33.217" v="127" actId="103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BAD68C7B-450E-4DFB-948B-507E7BA99054}" dt="2022-12-09T18:13:23.754" v="115" actId="1038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BAD68C7B-450E-4DFB-948B-507E7BA99054}" dt="2022-12-09T18:13:49.768" v="128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BAD68C7B-450E-4DFB-948B-507E7BA99054}" dt="2022-12-09T18:06:54.111" v="7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BAD68C7B-450E-4DFB-948B-507E7BA99054}" dt="2022-12-09T18:03:48.445" v="64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3:48.445" v="64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BAD68C7B-450E-4DFB-948B-507E7BA99054}" dt="2022-12-09T18:18:10.826" v="16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BAD68C7B-450E-4DFB-948B-507E7BA99054}" dt="2022-12-09T18:17:36.626" v="16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18:10.826" v="16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BAD68C7B-450E-4DFB-948B-507E7BA99054}" dt="2022-12-09T18:20:43.541" v="19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BAD68C7B-450E-4DFB-948B-507E7BA99054}" dt="2022-12-09T18:19:15.919" v="18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BAD68C7B-450E-4DFB-948B-507E7BA99054}" dt="2022-12-09T18:20:43.541" v="194" actId="20577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BAD68C7B-450E-4DFB-948B-507E7BA99054}" dt="2022-12-09T17:55:51.489" v="12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BAD68C7B-450E-4DFB-948B-507E7BA99054}" dt="2022-12-09T17:55:51.489" v="12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BAD68C7B-450E-4DFB-948B-507E7BA99054}" dt="2022-12-09T18:04:12.457" v="66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BAD68C7B-450E-4DFB-948B-507E7BA99054}" dt="2022-12-09T17:53:30.481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4:12.457" v="66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BAD68C7B-450E-4DFB-948B-507E7BA99054}" dt="2022-12-09T18:03:58.755" v="65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BAD68C7B-450E-4DFB-948B-507E7BA99054}" dt="2022-12-09T18:01:26.314" v="39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BAD68C7B-450E-4DFB-948B-507E7BA99054}" dt="2022-12-09T18:01:00.073" v="38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BAD68C7B-450E-4DFB-948B-507E7BA99054}" dt="2022-12-09T18:01:26.314" v="39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F976EB33-D449-4A22-8CCE-C9C2E99A0598}"/>
    <pc:docChg chg="undo custSel modSld">
      <pc:chgData name="Yousefian, Mahnoush" userId="97a5e06f-dcce-4865-81e8-0938001369e7" providerId="ADAL" clId="{F976EB33-D449-4A22-8CCE-C9C2E99A0598}" dt="2023-08-08T16:49:08.954" v="364" actId="20577"/>
      <pc:docMkLst>
        <pc:docMk/>
      </pc:docMkLst>
      <pc:sldChg chg="modSp">
        <pc:chgData name="Yousefian, Mahnoush" userId="97a5e06f-dcce-4865-81e8-0938001369e7" providerId="ADAL" clId="{F976EB33-D449-4A22-8CCE-C9C2E99A0598}" dt="2023-08-08T16:24:13.827" v="0"/>
        <pc:sldMkLst>
          <pc:docMk/>
          <pc:sldMk cId="730603795" sldId="260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F976EB33-D449-4A22-8CCE-C9C2E99A0598}" dt="2023-08-08T16:28:10.237" v="4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8:10.237" v="4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5:33.128" v="150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F976EB33-D449-4A22-8CCE-C9C2E99A0598}" dt="2023-08-08T16:35:33.128" v="150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F976EB33-D449-4A22-8CCE-C9C2E99A0598}" dt="2023-08-08T16:30:30.560" v="117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F976EB33-D449-4A22-8CCE-C9C2E99A0598}" dt="2023-08-08T16:30:30.560" v="1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F976EB33-D449-4A22-8CCE-C9C2E99A0598}" dt="2023-08-08T16:29:44.214" v="81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6:56.472" v="16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F976EB33-D449-4A22-8CCE-C9C2E99A0598}" dt="2023-08-08T16:36:56.472" v="16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6:27.403" v="152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F976EB33-D449-4A22-8CCE-C9C2E99A0598}" dt="2023-08-08T16:36:09.465" v="151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3:42.419" v="135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F976EB33-D449-4A22-8CCE-C9C2E99A0598}" dt="2023-08-08T16:32:09.255" v="134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3:42.419" v="135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F976EB33-D449-4A22-8CCE-C9C2E99A0598}" dt="2023-08-08T16:34:56.272" v="137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4:56.272" v="137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F976EB33-D449-4A22-8CCE-C9C2E99A0598}" dt="2023-08-08T16:34:49.990" v="136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F976EB33-D449-4A22-8CCE-C9C2E99A0598}" dt="2023-08-08T16:30:55.311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0:55.311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7:42.564" v="16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F976EB33-D449-4A22-8CCE-C9C2E99A0598}" dt="2023-08-08T16:37:33.228" v="16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7:42.564" v="16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38:56.146" v="19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F976EB33-D449-4A22-8CCE-C9C2E99A0598}" dt="2023-08-08T16:38:29.414" v="177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38:56.146" v="191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F976EB33-D449-4A22-8CCE-C9C2E99A0598}" dt="2023-08-08T16:25:01.966" v="38" actId="20577"/>
          <ac:spMkLst>
            <pc:docMk/>
            <pc:sldMk cId="874353533" sldId="354"/>
            <ac:spMk id="9" creationId="{E54B86FD-C6A5-4A5E-8937-826D598ADB5D}"/>
          </ac:spMkLst>
        </pc:spChg>
      </pc:sldChg>
      <pc:sldChg chg="modSp mod">
        <pc:chgData name="Yousefian, Mahnoush" userId="97a5e06f-dcce-4865-81e8-0938001369e7" providerId="ADAL" clId="{F976EB33-D449-4A22-8CCE-C9C2E99A0598}" dt="2023-08-08T16:27:23.255" v="45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F976EB33-D449-4A22-8CCE-C9C2E99A0598}" dt="2023-08-08T16:27:23.255" v="45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F976EB33-D449-4A22-8CCE-C9C2E99A0598}" dt="2023-08-08T16:31:33.897" v="120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31:33.897" v="12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F976EB33-D449-4A22-8CCE-C9C2E99A0598}" dt="2023-08-08T16:31:22.116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F976EB33-D449-4A22-8CCE-C9C2E99A0598}" dt="2023-08-08T16:29:25.215" v="80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F976EB33-D449-4A22-8CCE-C9C2E99A0598}" dt="2023-08-08T16:24:13.827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F976EB33-D449-4A22-8CCE-C9C2E99A0598}" dt="2023-08-08T16:29:13.827" v="79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F976EB33-D449-4A22-8CCE-C9C2E99A0598}" dt="2023-08-08T16:29:25.215" v="80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F976EB33-D449-4A22-8CCE-C9C2E99A0598}" dt="2023-08-08T16:46:28.527" v="205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F976EB33-D449-4A22-8CCE-C9C2E99A0598}" dt="2023-08-08T16:46:28.527" v="205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F976EB33-D449-4A22-8CCE-C9C2E99A0598}" dt="2023-08-08T16:49:08.954" v="364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F976EB33-D449-4A22-8CCE-C9C2E99A0598}" dt="2023-08-08T16:49:08.954" v="364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Holt, Blake" userId="S::blake.holt@ercot.com::640ad184-6cff-48ce-b765-283fba7ba8ce" providerId="AD" clId="Web-{957E3B44-440A-45D7-A68D-78E5E9D2A75A}"/>
    <pc:docChg chg="mod">
      <pc:chgData name="Holt, Blake" userId="S::blake.holt@ercot.com::640ad184-6cff-48ce-b765-283fba7ba8ce" providerId="AD" clId="Web-{957E3B44-440A-45D7-A68D-78E5E9D2A75A}" dt="2023-01-09T20:44:22.467" v="0" actId="33475"/>
      <pc:docMkLst>
        <pc:docMk/>
      </pc:docMkLst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A5055934-3F1F-4FC6-8F2B-9E1C337C32F5}"/>
    <pc:docChg chg="undo custSel addSld modSld">
      <pc:chgData name="Kersulis, Jonas" userId="38ec2a83-12fc-4093-8e16-3ee53b6e0485" providerId="ADAL" clId="{A5055934-3F1F-4FC6-8F2B-9E1C337C32F5}" dt="2023-02-15T23:21:12.543" v="433" actId="14826"/>
      <pc:docMkLst>
        <pc:docMk/>
      </pc:docMkLst>
      <pc:sldChg chg="modSp mod">
        <pc:chgData name="Kersulis, Jonas" userId="38ec2a83-12fc-4093-8e16-3ee53b6e0485" providerId="ADAL" clId="{A5055934-3F1F-4FC6-8F2B-9E1C337C32F5}" dt="2023-02-15T23:21:12.543" v="433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A5055934-3F1F-4FC6-8F2B-9E1C337C32F5}" dt="2023-02-15T20:06:05.523" v="68" actId="14100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Kersulis, Jonas" userId="38ec2a83-12fc-4093-8e16-3ee53b6e0485" providerId="ADAL" clId="{A5055934-3F1F-4FC6-8F2B-9E1C337C32F5}" dt="2023-02-15T23:21:12.543" v="433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add mod">
        <pc:chgData name="Kersulis, Jonas" userId="38ec2a83-12fc-4093-8e16-3ee53b6e0485" providerId="ADAL" clId="{A5055934-3F1F-4FC6-8F2B-9E1C337C32F5}" dt="2023-02-15T22:42:41.487" v="423" actId="20577"/>
        <pc:sldMkLst>
          <pc:docMk/>
          <pc:sldMk cId="1327399478" sldId="369"/>
        </pc:sldMkLst>
        <pc:spChg chg="mod">
          <ac:chgData name="Kersulis, Jonas" userId="38ec2a83-12fc-4093-8e16-3ee53b6e0485" providerId="ADAL" clId="{A5055934-3F1F-4FC6-8F2B-9E1C337C32F5}" dt="2023-02-15T22:31:46.832" v="388" actId="20577"/>
          <ac:spMkLst>
            <pc:docMk/>
            <pc:sldMk cId="1327399478" sldId="369"/>
            <ac:spMk id="2" creationId="{00000000-0000-0000-0000-000000000000}"/>
          </ac:spMkLst>
        </pc:spChg>
        <pc:spChg chg="del">
          <ac:chgData name="Kersulis, Jonas" userId="38ec2a83-12fc-4093-8e16-3ee53b6e0485" providerId="ADAL" clId="{A5055934-3F1F-4FC6-8F2B-9E1C337C32F5}" dt="2023-02-15T20:04:24.068" v="62" actId="478"/>
          <ac:spMkLst>
            <pc:docMk/>
            <pc:sldMk cId="1327399478" sldId="369"/>
            <ac:spMk id="6" creationId="{08908601-C139-4ACB-828A-8FA588D945F5}"/>
          </ac:spMkLst>
        </pc:spChg>
        <pc:spChg chg="mod">
          <ac:chgData name="Kersulis, Jonas" userId="38ec2a83-12fc-4093-8e16-3ee53b6e0485" providerId="ADAL" clId="{A5055934-3F1F-4FC6-8F2B-9E1C337C32F5}" dt="2023-02-15T22:39:53.138" v="412" actId="1076"/>
          <ac:spMkLst>
            <pc:docMk/>
            <pc:sldMk cId="1327399478" sldId="369"/>
            <ac:spMk id="9" creationId="{E54B86FD-C6A5-4A5E-8937-826D598ADB5D}"/>
          </ac:spMkLst>
        </pc:spChg>
        <pc:graphicFrameChg chg="add mod modGraphic">
          <ac:chgData name="Kersulis, Jonas" userId="38ec2a83-12fc-4093-8e16-3ee53b6e0485" providerId="ADAL" clId="{A5055934-3F1F-4FC6-8F2B-9E1C337C32F5}" dt="2023-02-15T22:42:41.487" v="423" actId="20577"/>
          <ac:graphicFrameMkLst>
            <pc:docMk/>
            <pc:sldMk cId="1327399478" sldId="369"/>
            <ac:graphicFrameMk id="3" creationId="{E5D8D8BC-AE48-47BE-8B44-D3D5C378D12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4:52.034" v="73" actId="478"/>
          <ac:graphicFrameMkLst>
            <pc:docMk/>
            <pc:sldMk cId="1327399478" sldId="369"/>
            <ac:graphicFrameMk id="8" creationId="{EEE55A82-8EBE-4E03-B3DB-05A3328CE55E}"/>
          </ac:graphicFrameMkLst>
        </pc:graphicFrameChg>
        <pc:graphicFrameChg chg="add del mod">
          <ac:chgData name="Kersulis, Jonas" userId="38ec2a83-12fc-4093-8e16-3ee53b6e0485" providerId="ADAL" clId="{A5055934-3F1F-4FC6-8F2B-9E1C337C32F5}" dt="2023-02-15T22:26:32.371" v="131" actId="478"/>
          <ac:graphicFrameMkLst>
            <pc:docMk/>
            <pc:sldMk cId="1327399478" sldId="369"/>
            <ac:graphicFrameMk id="10" creationId="{ADE8F068-EF43-4C97-8B17-FAD3AEE5D8B2}"/>
          </ac:graphicFrameMkLst>
        </pc:graphicFrameChg>
        <pc:picChg chg="del">
          <ac:chgData name="Kersulis, Jonas" userId="38ec2a83-12fc-4093-8e16-3ee53b6e0485" providerId="ADAL" clId="{A5055934-3F1F-4FC6-8F2B-9E1C337C32F5}" dt="2023-02-15T20:04:25.947" v="63" actId="478"/>
          <ac:picMkLst>
            <pc:docMk/>
            <pc:sldMk cId="1327399478" sldId="369"/>
            <ac:picMk id="5" creationId="{4631A74C-4318-482B-BDCF-1009CBC57AC5}"/>
          </ac:picMkLst>
        </pc:picChg>
      </pc:sldChg>
      <pc:sldChg chg="modSp add mod">
        <pc:chgData name="Kersulis, Jonas" userId="38ec2a83-12fc-4093-8e16-3ee53b6e0485" providerId="ADAL" clId="{A5055934-3F1F-4FC6-8F2B-9E1C337C32F5}" dt="2023-02-15T22:43:17.618" v="430" actId="20577"/>
        <pc:sldMkLst>
          <pc:docMk/>
          <pc:sldMk cId="2576058586" sldId="370"/>
        </pc:sldMkLst>
        <pc:spChg chg="mod">
          <ac:chgData name="Kersulis, Jonas" userId="38ec2a83-12fc-4093-8e16-3ee53b6e0485" providerId="ADAL" clId="{A5055934-3F1F-4FC6-8F2B-9E1C337C32F5}" dt="2023-02-15T22:31:58.544" v="397" actId="20577"/>
          <ac:spMkLst>
            <pc:docMk/>
            <pc:sldMk cId="2576058586" sldId="370"/>
            <ac:spMk id="2" creationId="{00000000-0000-0000-0000-000000000000}"/>
          </ac:spMkLst>
        </pc:spChg>
        <pc:graphicFrameChg chg="mod modGraphic">
          <ac:chgData name="Kersulis, Jonas" userId="38ec2a83-12fc-4093-8e16-3ee53b6e0485" providerId="ADAL" clId="{A5055934-3F1F-4FC6-8F2B-9E1C337C32F5}" dt="2023-02-15T22:43:17.618" v="430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Chu, Zhengguo" userId="46b45079-141b-4798-8f61-111a7cd7aa1e" providerId="ADAL" clId="{FA2EEF55-0216-4350-9FD8-45C139A3699F}"/>
    <pc:docChg chg="modSld">
      <pc:chgData name="Chu, Zhengguo" userId="46b45079-141b-4798-8f61-111a7cd7aa1e" providerId="ADAL" clId="{FA2EEF55-0216-4350-9FD8-45C139A3699F}" dt="2023-04-12T23:10:13.675" v="6" actId="1076"/>
      <pc:docMkLst>
        <pc:docMk/>
      </pc:docMkLst>
      <pc:sldChg chg="modSp mod">
        <pc:chgData name="Chu, Zhengguo" userId="46b45079-141b-4798-8f61-111a7cd7aa1e" providerId="ADAL" clId="{FA2EEF55-0216-4350-9FD8-45C139A3699F}" dt="2023-04-12T23:10:13.675" v="6" actId="1076"/>
        <pc:sldMkLst>
          <pc:docMk/>
          <pc:sldMk cId="874353533" sldId="354"/>
        </pc:sldMkLst>
        <pc:spChg chg="mod">
          <ac:chgData name="Chu, Zhengguo" userId="46b45079-141b-4798-8f61-111a7cd7aa1e" providerId="ADAL" clId="{FA2EEF55-0216-4350-9FD8-45C139A3699F}" dt="2023-04-12T23:10:13.675" v="6" actId="1076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Kersulis, Jonas" userId="38ec2a83-12fc-4093-8e16-3ee53b6e0485" providerId="ADAL" clId="{66850D58-3BF6-4D9B-BDF1-51400A8C3D51}"/>
    <pc:docChg chg="modSld">
      <pc:chgData name="Kersulis, Jonas" userId="38ec2a83-12fc-4093-8e16-3ee53b6e0485" providerId="ADAL" clId="{66850D58-3BF6-4D9B-BDF1-51400A8C3D51}" dt="2022-12-14T21:04:49.158" v="4" actId="14826"/>
      <pc:docMkLst>
        <pc:docMk/>
      </pc:docMkLst>
      <pc:sldChg chg="modSp">
        <pc:chgData name="Kersulis, Jonas" userId="38ec2a83-12fc-4093-8e16-3ee53b6e0485" providerId="ADAL" clId="{66850D58-3BF6-4D9B-BDF1-51400A8C3D51}" dt="2022-12-14T21:04:49.158" v="4" actId="14826"/>
        <pc:sldMkLst>
          <pc:docMk/>
          <pc:sldMk cId="874353533" sldId="354"/>
        </pc:sldMkLst>
        <pc:picChg chg="mod">
          <ac:chgData name="Kersulis, Jonas" userId="38ec2a83-12fc-4093-8e16-3ee53b6e0485" providerId="ADAL" clId="{66850D58-3BF6-4D9B-BDF1-51400A8C3D51}" dt="2022-12-14T21:04:49.158" v="4" actId="14826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EBD26822-95ED-4A3D-9C88-EE93FFD1372F}"/>
    <pc:docChg chg="modSld">
      <pc:chgData name="Chu, Zhengguo" userId="46b45079-141b-4798-8f61-111a7cd7aa1e" providerId="ADAL" clId="{EBD26822-95ED-4A3D-9C88-EE93FFD1372F}" dt="2023-03-09T18:50:07.874" v="19" actId="1076"/>
      <pc:docMkLst>
        <pc:docMk/>
      </pc:docMkLst>
      <pc:sldChg chg="modSp mod">
        <pc:chgData name="Chu, Zhengguo" userId="46b45079-141b-4798-8f61-111a7cd7aa1e" providerId="ADAL" clId="{EBD26822-95ED-4A3D-9C88-EE93FFD1372F}" dt="2023-03-09T18:50:07.874" v="19" actId="1076"/>
        <pc:sldMkLst>
          <pc:docMk/>
          <pc:sldMk cId="874353533" sldId="354"/>
        </pc:sldMkLst>
        <pc:spChg chg="mod">
          <ac:chgData name="Chu, Zhengguo" userId="46b45079-141b-4798-8f61-111a7cd7aa1e" providerId="ADAL" clId="{EBD26822-95ED-4A3D-9C88-EE93FFD1372F}" dt="2023-03-09T18:50:07.874" v="19" actId="1076"/>
          <ac:spMkLst>
            <pc:docMk/>
            <pc:sldMk cId="874353533" sldId="354"/>
            <ac:spMk id="6" creationId="{08908601-C139-4ACB-828A-8FA588D945F5}"/>
          </ac:spMkLst>
        </pc:spChg>
      </pc:sldChg>
    </pc:docChg>
  </pc:docChgLst>
  <pc:docChgLst>
    <pc:chgData name="Yousefian, Mahnoush" userId="97a5e06f-dcce-4865-81e8-0938001369e7" providerId="ADAL" clId="{53C04F16-5A01-4CE7-A9F8-48F70A4BA8B9}"/>
    <pc:docChg chg="undo custSel modSld">
      <pc:chgData name="Yousefian, Mahnoush" userId="97a5e06f-dcce-4865-81e8-0938001369e7" providerId="ADAL" clId="{53C04F16-5A01-4CE7-A9F8-48F70A4BA8B9}" dt="2023-05-10T20:15:37.267" v="449" actId="255"/>
      <pc:docMkLst>
        <pc:docMk/>
      </pc:docMkLst>
      <pc:sldChg chg="modSp">
        <pc:chgData name="Yousefian, Mahnoush" userId="97a5e06f-dcce-4865-81e8-0938001369e7" providerId="ADAL" clId="{53C04F16-5A01-4CE7-A9F8-48F70A4BA8B9}" dt="2023-05-09T17:52:15.729" v="0"/>
        <pc:sldMkLst>
          <pc:docMk/>
          <pc:sldMk cId="730603795" sldId="260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53C04F16-5A01-4CE7-A9F8-48F70A4BA8B9}" dt="2023-05-09T17:55:03.021" v="8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53C04F16-5A01-4CE7-A9F8-48F70A4BA8B9}" dt="2023-05-09T17:52:15.729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03.021" v="8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1:49.868" v="255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53C04F16-5A01-4CE7-A9F8-48F70A4BA8B9}" dt="2023-05-09T18:41:49.868" v="255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53C04F16-5A01-4CE7-A9F8-48F70A4BA8B9}" dt="2023-05-10T20:15:14.212" v="447" actId="255"/>
        <pc:sldMkLst>
          <pc:docMk/>
          <pc:sldMk cId="1095794504" sldId="277"/>
        </pc:sldMkLst>
        <pc:spChg chg="mod">
          <ac:chgData name="Yousefian, Mahnoush" userId="97a5e06f-dcce-4865-81e8-0938001369e7" providerId="ADAL" clId="{53C04F16-5A01-4CE7-A9F8-48F70A4BA8B9}" dt="2023-05-10T20:15:14.212" v="447" actId="255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53C04F16-5A01-4CE7-A9F8-48F70A4BA8B9}" dt="2023-05-10T20:12:27.300" v="40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3:53.091" v="269" actId="14826"/>
        <pc:sldMkLst>
          <pc:docMk/>
          <pc:sldMk cId="1338195067" sldId="287"/>
        </pc:sldMkLst>
        <pc:spChg chg="mod">
          <ac:chgData name="Yousefian, Mahnoush" userId="97a5e06f-dcce-4865-81e8-0938001369e7" providerId="ADAL" clId="{53C04F16-5A01-4CE7-A9F8-48F70A4BA8B9}" dt="2023-05-09T18:42:53.791" v="26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3:53.091" v="269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53C04F16-5A01-4CE7-A9F8-48F70A4BA8B9}" dt="2023-05-09T18:43:40.845" v="268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19.747" v="429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53C04F16-5A01-4CE7-A9F8-48F70A4BA8B9}" dt="2023-05-10T20:13:19.747" v="429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4:49.372" v="237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3:38.675" v="44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53C04F16-5A01-4CE7-A9F8-48F70A4BA8B9}" dt="2023-05-10T20:13:38.675" v="44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35:11.960" v="23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53C04F16-5A01-4CE7-A9F8-48F70A4BA8B9}" dt="2023-05-09T18:35:06.037" v="238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53C04F16-5A01-4CE7-A9F8-48F70A4BA8B9}" dt="2023-05-10T20:15:28.512" v="448" actId="255"/>
        <pc:sldMkLst>
          <pc:docMk/>
          <pc:sldMk cId="1495175290" sldId="352"/>
        </pc:sldMkLst>
        <pc:spChg chg="mod">
          <ac:chgData name="Yousefian, Mahnoush" userId="97a5e06f-dcce-4865-81e8-0938001369e7" providerId="ADAL" clId="{53C04F16-5A01-4CE7-A9F8-48F70A4BA8B9}" dt="2023-05-10T20:15:28.512" v="448" actId="255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28.171" v="56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4:40.447" v="278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53C04F16-5A01-4CE7-A9F8-48F70A4BA8B9}" dt="2023-05-09T18:44:29.864" v="27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8:44:40.447" v="278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46:55.785" v="32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53C04F16-5A01-4CE7-A9F8-48F70A4BA8B9}" dt="2023-05-09T18:45:38.569" v="28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09T18:46:13.386" v="299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53C04F16-5A01-4CE7-A9F8-48F70A4BA8B9}" dt="2023-05-09T18:46:55.785" v="32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53C04F16-5A01-4CE7-A9F8-48F70A4BA8B9}" dt="2023-05-09T18:45:52.236" v="28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53C04F16-5A01-4CE7-A9F8-48F70A4BA8B9}" dt="2023-05-09T17:54:21.829" v="7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53C04F16-5A01-4CE7-A9F8-48F70A4BA8B9}" dt="2023-05-09T17:54:21.829" v="7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10T20:15:37.267" v="449" actId="255"/>
        <pc:sldMkLst>
          <pc:docMk/>
          <pc:sldMk cId="1731488322" sldId="367"/>
        </pc:sldMkLst>
        <pc:spChg chg="mod">
          <ac:chgData name="Yousefian, Mahnoush" userId="97a5e06f-dcce-4865-81e8-0938001369e7" providerId="ADAL" clId="{53C04F16-5A01-4CE7-A9F8-48F70A4BA8B9}" dt="2023-05-10T20:15:37.267" v="449" actId="255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7:47.614" v="60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53C04F16-5A01-4CE7-A9F8-48F70A4BA8B9}" dt="2023-05-09T17:57:34.777" v="5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53C04F16-5A01-4CE7-A9F8-48F70A4BA8B9}" dt="2023-05-10T20:09:31.523" v="404"/>
        <pc:sldMkLst>
          <pc:docMk/>
          <pc:sldMk cId="3306108906" sldId="368"/>
        </pc:sldMkLst>
        <pc:spChg chg="mod">
          <ac:chgData name="Yousefian, Mahnoush" userId="97a5e06f-dcce-4865-81e8-0938001369e7" providerId="ADAL" clId="{53C04F16-5A01-4CE7-A9F8-48F70A4BA8B9}" dt="2023-05-10T20:09:31.523" v="404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53C04F16-5A01-4CE7-A9F8-48F70A4BA8B9}" dt="2023-05-10T20:09:27.803" v="399" actId="21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53C04F16-5A01-4CE7-A9F8-48F70A4BA8B9}" dt="2023-05-09T17:55:22.066" v="9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53C04F16-5A01-4CE7-A9F8-48F70A4BA8B9}" dt="2023-05-09T18:55:10.624" v="398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53C04F16-5A01-4CE7-A9F8-48F70A4BA8B9}" dt="2023-05-09T18:55:10.624" v="398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53C04F16-5A01-4CE7-A9F8-48F70A4BA8B9}" dt="2023-05-09T18:53:05.836" v="394" actId="120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53C04F16-5A01-4CE7-A9F8-48F70A4BA8B9}" dt="2023-05-09T18:53:05.836" v="394" actId="12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E741F82E-C971-4D74-B68F-0F7842E5C3E8}"/>
    <pc:docChg chg="undo custSel modSld">
      <pc:chgData name="Yousefian, Mahnoush" userId="97a5e06f-dcce-4865-81e8-0938001369e7" providerId="ADAL" clId="{E741F82E-C971-4D74-B68F-0F7842E5C3E8}" dt="2023-02-07T14:51:13.685" v="233" actId="20577"/>
      <pc:docMkLst>
        <pc:docMk/>
      </pc:docMkLst>
      <pc:sldChg chg="modSp">
        <pc:chgData name="Yousefian, Mahnoush" userId="97a5e06f-dcce-4865-81e8-0938001369e7" providerId="ADAL" clId="{E741F82E-C971-4D74-B68F-0F7842E5C3E8}" dt="2023-02-07T14:26:31.618" v="1"/>
        <pc:sldMkLst>
          <pc:docMk/>
          <pc:sldMk cId="730603795" sldId="260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E741F82E-C971-4D74-B68F-0F7842E5C3E8}" dt="2023-02-07T14:29:56.350" v="17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29:56.350" v="17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6:18.319" v="17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E741F82E-C971-4D74-B68F-0F7842E5C3E8}" dt="2023-02-07T14:46:18.319" v="17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E741F82E-C971-4D74-B68F-0F7842E5C3E8}" dt="2023-02-07T14:32:28.395" v="117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E741F82E-C971-4D74-B68F-0F7842E5C3E8}" dt="2023-02-07T14:32:07.154" v="11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E741F82E-C971-4D74-B68F-0F7842E5C3E8}" dt="2023-02-07T14:32:28.395" v="117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7:31.953" v="19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E741F82E-C971-4D74-B68F-0F7842E5C3E8}" dt="2023-02-07T14:47:31.953" v="19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11.611" v="18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E741F82E-C971-4D74-B68F-0F7842E5C3E8}" dt="2023-02-07T14:46:51.825" v="18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5:39.772" v="15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E741F82E-C971-4D74-B68F-0F7842E5C3E8}" dt="2023-02-07T14:35:39.772" v="15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5:15.020" v="15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E741F82E-C971-4D74-B68F-0F7842E5C3E8}" dt="2023-02-07T14:42:28.256" v="16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6:41.540" v="159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E741F82E-C971-4D74-B68F-0F7842E5C3E8}" dt="2023-02-07T14:42:28.256" v="16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E741F82E-C971-4D74-B68F-0F7842E5C3E8}" dt="2023-02-07T14:32:58.218" v="118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2:58.218" v="118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E741F82E-C971-4D74-B68F-0F7842E5C3E8}" dt="2023-02-07T14:48:16.696" v="202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E741F82E-C971-4D74-B68F-0F7842E5C3E8}" dt="2023-02-07T14:48:16.696" v="202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47:46.651" v="19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E741F82E-C971-4D74-B68F-0F7842E5C3E8}" dt="2023-02-07T14:51:13.685" v="233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E741F82E-C971-4D74-B68F-0F7842E5C3E8}" dt="2023-02-07T14:49:37.060" v="21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E741F82E-C971-4D74-B68F-0F7842E5C3E8}" dt="2023-02-07T14:51:13.685" v="233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E741F82E-C971-4D74-B68F-0F7842E5C3E8}" dt="2023-02-07T14:50:21.334" v="22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E741F82E-C971-4D74-B68F-0F7842E5C3E8}" dt="2023-02-07T14:29:12.475" v="16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E741F82E-C971-4D74-B68F-0F7842E5C3E8}" dt="2023-02-07T14:29:12.475" v="16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 mod">
        <pc:chgData name="Yousefian, Mahnoush" userId="97a5e06f-dcce-4865-81e8-0938001369e7" providerId="ADAL" clId="{E741F82E-C971-4D74-B68F-0F7842E5C3E8}" dt="2023-02-07T14:33:48.864" v="144" actId="1037"/>
        <pc:sldMkLst>
          <pc:docMk/>
          <pc:sldMk cId="1731488322" sldId="367"/>
        </pc:sldMkLst>
        <pc:spChg chg="mod">
          <ac:chgData name="Yousefian, Mahnoush" userId="97a5e06f-dcce-4865-81e8-0938001369e7" providerId="ADAL" clId="{E741F82E-C971-4D74-B68F-0F7842E5C3E8}" dt="2023-02-07T14:26:31.618" v="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3:48.864" v="144" actId="1037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E741F82E-C971-4D74-B68F-0F7842E5C3E8}" dt="2023-02-07T14:33:11.351" v="119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E741F82E-C971-4D74-B68F-0F7842E5C3E8}" dt="2023-02-07T14:31:24.987" v="84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E741F82E-C971-4D74-B68F-0F7842E5C3E8}" dt="2023-02-07T14:31:24.987" v="84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E741F82E-C971-4D74-B68F-0F7842E5C3E8}" dt="2023-02-07T14:30:12.326" v="18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25B14ABC-FFD7-43C2-A32D-0EB79796192C}"/>
    <pc:docChg chg="undo custSel modSld">
      <pc:chgData name="Chu, Zhengguo" userId="46b45079-141b-4798-8f61-111a7cd7aa1e" providerId="ADAL" clId="{25B14ABC-FFD7-43C2-A32D-0EB79796192C}" dt="2023-02-16T15:14:30.948" v="277" actId="1036"/>
      <pc:docMkLst>
        <pc:docMk/>
      </pc:docMkLst>
      <pc:sldChg chg="addSp delSp modSp mod">
        <pc:chgData name="Chu, Zhengguo" userId="46b45079-141b-4798-8f61-111a7cd7aa1e" providerId="ADAL" clId="{25B14ABC-FFD7-43C2-A32D-0EB79796192C}" dt="2023-02-16T15:14:30.948" v="277" actId="1036"/>
        <pc:sldMkLst>
          <pc:docMk/>
          <pc:sldMk cId="874353533" sldId="354"/>
        </pc:sldMkLst>
        <pc:spChg chg="mod">
          <ac:chgData name="Chu, Zhengguo" userId="46b45079-141b-4798-8f61-111a7cd7aa1e" providerId="ADAL" clId="{25B14ABC-FFD7-43C2-A32D-0EB79796192C}" dt="2023-02-16T14:59:31.727" v="148" actId="6549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25B14ABC-FFD7-43C2-A32D-0EB79796192C}" dt="2023-02-16T14:59:42.369" v="149" actId="6549"/>
          <ac:spMkLst>
            <pc:docMk/>
            <pc:sldMk cId="874353533" sldId="354"/>
            <ac:spMk id="6" creationId="{08908601-C139-4ACB-828A-8FA588D945F5}"/>
          </ac:spMkLst>
        </pc:spChg>
        <pc:spChg chg="add del mod">
          <ac:chgData name="Chu, Zhengguo" userId="46b45079-141b-4798-8f61-111a7cd7aa1e" providerId="ADAL" clId="{25B14ABC-FFD7-43C2-A32D-0EB79796192C}" dt="2023-02-09T21:19:30.713" v="37" actId="478"/>
          <ac:spMkLst>
            <pc:docMk/>
            <pc:sldMk cId="874353533" sldId="354"/>
            <ac:spMk id="7" creationId="{1417759B-1E49-436F-B190-29F2CCA06492}"/>
          </ac:spMkLst>
        </pc:spChg>
        <pc:spChg chg="add del mod">
          <ac:chgData name="Chu, Zhengguo" userId="46b45079-141b-4798-8f61-111a7cd7aa1e" providerId="ADAL" clId="{25B14ABC-FFD7-43C2-A32D-0EB79796192C}" dt="2023-02-09T21:20:14.163" v="102" actId="478"/>
          <ac:spMkLst>
            <pc:docMk/>
            <pc:sldMk cId="874353533" sldId="354"/>
            <ac:spMk id="8" creationId="{8F232CD1-CD72-4B14-92EC-FE9251B93CDB}"/>
          </ac:spMkLst>
        </pc:spChg>
        <pc:spChg chg="add mod">
          <ac:chgData name="Chu, Zhengguo" userId="46b45079-141b-4798-8f61-111a7cd7aa1e" providerId="ADAL" clId="{25B14ABC-FFD7-43C2-A32D-0EB79796192C}" dt="2023-02-15T23:16:53.811" v="14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Chu, Zhengguo" userId="46b45079-141b-4798-8f61-111a7cd7aa1e" providerId="ADAL" clId="{25B14ABC-FFD7-43C2-A32D-0EB79796192C}" dt="2023-02-16T15:14:30.948" v="277" actId="103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25B14ABC-FFD7-43C2-A32D-0EB79796192C}" dt="2023-02-16T15:07:34.396" v="271" actId="1076"/>
        <pc:sldMkLst>
          <pc:docMk/>
          <pc:sldMk cId="1327399478" sldId="369"/>
        </pc:sldMkLst>
        <pc:spChg chg="mod">
          <ac:chgData name="Chu, Zhengguo" userId="46b45079-141b-4798-8f61-111a7cd7aa1e" providerId="ADAL" clId="{25B14ABC-FFD7-43C2-A32D-0EB79796192C}" dt="2023-02-16T15:07:34.396" v="271" actId="1076"/>
          <ac:spMkLst>
            <pc:docMk/>
            <pc:sldMk cId="1327399478" sldId="369"/>
            <ac:spMk id="9" creationId="{E54B86FD-C6A5-4A5E-8937-826D598ADB5D}"/>
          </ac:spMkLst>
        </pc:spChg>
        <pc:graphicFrameChg chg="mod">
          <ac:chgData name="Chu, Zhengguo" userId="46b45079-141b-4798-8f61-111a7cd7aa1e" providerId="ADAL" clId="{25B14ABC-FFD7-43C2-A32D-0EB79796192C}" dt="2023-02-16T15:05:27.090" v="160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addSp delSp modSp mod">
        <pc:chgData name="Chu, Zhengguo" userId="46b45079-141b-4798-8f61-111a7cd7aa1e" providerId="ADAL" clId="{25B14ABC-FFD7-43C2-A32D-0EB79796192C}" dt="2023-02-16T15:07:45.509" v="274" actId="14100"/>
        <pc:sldMkLst>
          <pc:docMk/>
          <pc:sldMk cId="2576058586" sldId="370"/>
        </pc:sldMkLst>
        <pc:spChg chg="add mod">
          <ac:chgData name="Chu, Zhengguo" userId="46b45079-141b-4798-8f61-111a7cd7aa1e" providerId="ADAL" clId="{25B14ABC-FFD7-43C2-A32D-0EB79796192C}" dt="2023-02-16T15:07:45.509" v="274" actId="14100"/>
          <ac:spMkLst>
            <pc:docMk/>
            <pc:sldMk cId="2576058586" sldId="370"/>
            <ac:spMk id="6" creationId="{C4B29219-2490-43CC-8811-FBAE67FDB314}"/>
          </ac:spMkLst>
        </pc:spChg>
        <pc:spChg chg="del mod">
          <ac:chgData name="Chu, Zhengguo" userId="46b45079-141b-4798-8f61-111a7cd7aa1e" providerId="ADAL" clId="{25B14ABC-FFD7-43C2-A32D-0EB79796192C}" dt="2023-02-16T15:07:40.744" v="272" actId="478"/>
          <ac:spMkLst>
            <pc:docMk/>
            <pc:sldMk cId="2576058586" sldId="370"/>
            <ac:spMk id="9" creationId="{E54B86FD-C6A5-4A5E-8937-826D598ADB5D}"/>
          </ac:spMkLst>
        </pc:spChg>
        <pc:graphicFrameChg chg="mod modGraphic">
          <ac:chgData name="Chu, Zhengguo" userId="46b45079-141b-4798-8f61-111a7cd7aa1e" providerId="ADAL" clId="{25B14ABC-FFD7-43C2-A32D-0EB79796192C}" dt="2023-02-16T15:05:02.801" v="159" actId="12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Yousefian, Mahnoush" userId="97a5e06f-dcce-4865-81e8-0938001369e7" providerId="ADAL" clId="{94538936-D0CC-4EBD-A738-CA6AC891FD16}"/>
    <pc:docChg chg="undo custSel modSld">
      <pc:chgData name="Yousefian, Mahnoush" userId="97a5e06f-dcce-4865-81e8-0938001369e7" providerId="ADAL" clId="{94538936-D0CC-4EBD-A738-CA6AC891FD16}" dt="2023-06-07T22:05:12.568" v="221" actId="14826"/>
      <pc:docMkLst>
        <pc:docMk/>
      </pc:docMkLst>
      <pc:sldChg chg="modSp">
        <pc:chgData name="Yousefian, Mahnoush" userId="97a5e06f-dcce-4865-81e8-0938001369e7" providerId="ADAL" clId="{94538936-D0CC-4EBD-A738-CA6AC891FD16}" dt="2023-06-07T14:56:08.653" v="0"/>
        <pc:sldMkLst>
          <pc:docMk/>
          <pc:sldMk cId="730603795" sldId="260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94538936-D0CC-4EBD-A738-CA6AC891FD16}" dt="2023-06-07T22:05:05.346" v="220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05.346" v="220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0:07.174" v="104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94538936-D0CC-4EBD-A738-CA6AC891FD16}" dt="2023-06-07T15:10:07.174" v="104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94538936-D0CC-4EBD-A738-CA6AC891FD16}" dt="2023-06-07T15:36:32.937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94538936-D0CC-4EBD-A738-CA6AC891FD16}" dt="2023-06-07T15:04:01.702" v="76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94538936-D0CC-4EBD-A738-CA6AC891FD16}" dt="2023-06-07T15:36:32.937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1:59.723" v="120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94538936-D0CC-4EBD-A738-CA6AC891FD16}" dt="2023-06-07T15:11:59.723" v="120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1:35.390" v="10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94538936-D0CC-4EBD-A738-CA6AC891FD16}" dt="2023-06-07T15:11:28.865" v="10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8:16.611" v="89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94538936-D0CC-4EBD-A738-CA6AC891FD16}" dt="2023-06-07T15:08:04.617" v="8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8:16.611" v="89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09:02.462" v="93" actId="1076"/>
        <pc:sldMkLst>
          <pc:docMk/>
          <pc:sldMk cId="2309081026" sldId="29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8:57.549" v="92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Yousefian, Mahnoush" userId="97a5e06f-dcce-4865-81e8-0938001369e7" providerId="ADAL" clId="{94538936-D0CC-4EBD-A738-CA6AC891FD16}" dt="2023-06-07T15:09:02.462" v="93" actId="1076"/>
          <ac:spMkLst>
            <pc:docMk/>
            <pc:sldMk cId="2309081026" sldId="297"/>
            <ac:spMk id="14" creationId="{4B1E2F86-74F3-496A-A8DF-8166E77102C4}"/>
          </ac:spMkLst>
        </pc:spChg>
        <pc:picChg chg="mod">
          <ac:chgData name="Yousefian, Mahnoush" userId="97a5e06f-dcce-4865-81e8-0938001369e7" providerId="ADAL" clId="{94538936-D0CC-4EBD-A738-CA6AC891FD16}" dt="2023-06-07T15:08:47.992" v="91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94538936-D0CC-4EBD-A738-CA6AC891FD16}" dt="2023-06-07T15:08:36.849" v="90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94538936-D0CC-4EBD-A738-CA6AC891FD16}" dt="2023-06-07T15:35:56.212" v="217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35:56.212" v="217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2:50.815" v="134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94538936-D0CC-4EBD-A738-CA6AC891FD16}" dt="2023-06-07T15:12:40.482" v="133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12:50.815" v="13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15:19.350" v="17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94538936-D0CC-4EBD-A738-CA6AC891FD16}" dt="2023-06-07T15:14:57.811" v="164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15:19.350" v="175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94538936-D0CC-4EBD-A738-CA6AC891FD16}" dt="2023-06-07T15:14:22.165" v="151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94538936-D0CC-4EBD-A738-CA6AC891FD16}" dt="2023-06-07T15:13:12.554" v="135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94538936-D0CC-4EBD-A738-CA6AC891FD16}" dt="2023-06-07T14:58:16.679" v="21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94538936-D0CC-4EBD-A738-CA6AC891FD16}" dt="2023-06-07T14:58:16.679" v="21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94538936-D0CC-4EBD-A738-CA6AC891FD16}" dt="2023-06-07T15:07:31.071" v="78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15:07:31.071" v="78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94538936-D0CC-4EBD-A738-CA6AC891FD16}" dt="2023-06-07T15:04:16.837" v="77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94538936-D0CC-4EBD-A738-CA6AC891FD16}" dt="2023-06-07T22:05:12.568" v="221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94538936-D0CC-4EBD-A738-CA6AC891FD16}" dt="2023-06-07T14:56:08.653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94538936-D0CC-4EBD-A738-CA6AC891FD16}" dt="2023-06-07T15:02:26.205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94538936-D0CC-4EBD-A738-CA6AC891FD16}" dt="2023-06-07T22:05:12.568" v="221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94538936-D0CC-4EBD-A738-CA6AC891FD16}" dt="2023-06-07T15:27:52.924" v="209" actId="108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94538936-D0CC-4EBD-A738-CA6AC891FD16}" dt="2023-06-07T15:27:52.924" v="209" actId="108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94538936-D0CC-4EBD-A738-CA6AC891FD16}" dt="2023-06-07T15:42:40.825" v="21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94538936-D0CC-4EBD-A738-CA6AC891FD16}" dt="2023-06-07T15:42:40.825" v="21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EFE64A76-D0B2-4EEF-8BA0-9782192F39B0}"/>
    <pc:docChg chg="modSld">
      <pc:chgData name="Yousefian, Mahnoush" userId="S::mahnoush.yousefian@ercot.com::97a5e06f-dcce-4865-81e8-0938001369e7" providerId="AD" clId="Web-{EFE64A76-D0B2-4EEF-8BA0-9782192F39B0}" dt="2023-04-12T19:05:33.636" v="0" actId="20577"/>
      <pc:docMkLst>
        <pc:docMk/>
      </pc:docMkLst>
      <pc:sldChg chg="modSp">
        <pc:chgData name="Yousefian, Mahnoush" userId="S::mahnoush.yousefian@ercot.com::97a5e06f-dcce-4865-81e8-0938001369e7" providerId="AD" clId="Web-{EFE64A76-D0B2-4EEF-8BA0-9782192F39B0}" dt="2023-04-12T19:05:33.636" v="0" actId="20577"/>
        <pc:sldMkLst>
          <pc:docMk/>
          <pc:sldMk cId="874353533" sldId="354"/>
        </pc:sldMkLst>
        <pc:spChg chg="mod">
          <ac:chgData name="Yousefian, Mahnoush" userId="S::mahnoush.yousefian@ercot.com::97a5e06f-dcce-4865-81e8-0938001369e7" providerId="AD" clId="Web-{EFE64A76-D0B2-4EEF-8BA0-9782192F39B0}" dt="2023-04-12T19:05:33.636" v="0" actId="20577"/>
          <ac:spMkLst>
            <pc:docMk/>
            <pc:sldMk cId="874353533" sldId="354"/>
            <ac:spMk id="9" creationId="{E54B86FD-C6A5-4A5E-8937-826D598ADB5D}"/>
          </ac:spMkLst>
        </pc:spChg>
      </pc:sldChg>
    </pc:docChg>
  </pc:docChgLst>
  <pc:docChgLst>
    <pc:chgData name="Kersulis, Jonas" userId="38ec2a83-12fc-4093-8e16-3ee53b6e0485" providerId="ADAL" clId="{18B0D4B7-9CE0-4CC7-982E-9E456C1EA9BB}"/>
    <pc:docChg chg="modSld">
      <pc:chgData name="Kersulis, Jonas" userId="38ec2a83-12fc-4093-8e16-3ee53b6e0485" providerId="ADAL" clId="{18B0D4B7-9CE0-4CC7-982E-9E456C1EA9BB}" dt="2023-03-10T22:11:58.752" v="3" actId="14826"/>
      <pc:docMkLst>
        <pc:docMk/>
      </pc:docMkLst>
      <pc:sldChg chg="modSp">
        <pc:chgData name="Kersulis, Jonas" userId="38ec2a83-12fc-4093-8e16-3ee53b6e0485" providerId="ADAL" clId="{18B0D4B7-9CE0-4CC7-982E-9E456C1EA9BB}" dt="2023-03-10T22:11:58.752" v="3" actId="14826"/>
        <pc:sldMkLst>
          <pc:docMk/>
          <pc:sldMk cId="2309081026" sldId="297"/>
        </pc:sldMkLst>
        <pc:picChg chg="mod">
          <ac:chgData name="Kersulis, Jonas" userId="38ec2a83-12fc-4093-8e16-3ee53b6e0485" providerId="ADAL" clId="{18B0D4B7-9CE0-4CC7-982E-9E456C1EA9BB}" dt="2023-03-10T22:11:58.752" v="3" actId="14826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Chu, Zhengguo" userId="46b45079-141b-4798-8f61-111a7cd7aa1e" providerId="ADAL" clId="{C6A729E0-D138-4D55-92CC-C97E668CCBC4}"/>
    <pc:docChg chg="modSld">
      <pc:chgData name="Chu, Zhengguo" userId="46b45079-141b-4798-8f61-111a7cd7aa1e" providerId="ADAL" clId="{C6A729E0-D138-4D55-92CC-C97E668CCBC4}" dt="2022-12-14T21:08:09.836" v="6" actId="14100"/>
      <pc:docMkLst>
        <pc:docMk/>
      </pc:docMkLst>
      <pc:sldChg chg="modSp mod">
        <pc:chgData name="Chu, Zhengguo" userId="46b45079-141b-4798-8f61-111a7cd7aa1e" providerId="ADAL" clId="{C6A729E0-D138-4D55-92CC-C97E668CCBC4}" dt="2022-12-14T21:08:09.836" v="6" actId="14100"/>
        <pc:sldMkLst>
          <pc:docMk/>
          <pc:sldMk cId="874353533" sldId="354"/>
        </pc:sldMkLst>
        <pc:spChg chg="mod">
          <ac:chgData name="Chu, Zhengguo" userId="46b45079-141b-4798-8f61-111a7cd7aa1e" providerId="ADAL" clId="{C6A729E0-D138-4D55-92CC-C97E668CCBC4}" dt="2022-12-14T21:08:05.875" v="5" actId="1076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C6A729E0-D138-4D55-92CC-C97E668CCBC4}" dt="2022-12-14T21:08:09.836" v="6" actId="14100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  <pc:docChgLst>
    <pc:chgData name="Yousefian, Mahnoush" userId="97a5e06f-dcce-4865-81e8-0938001369e7" providerId="ADAL" clId="{ACFF41A5-4C00-47BE-BDB8-E728BE9CFEC3}"/>
    <pc:docChg chg="undo custSel modSld">
      <pc:chgData name="Yousefian, Mahnoush" userId="97a5e06f-dcce-4865-81e8-0938001369e7" providerId="ADAL" clId="{ACFF41A5-4C00-47BE-BDB8-E728BE9CFEC3}" dt="2023-01-09T20:30:20.826" v="180" actId="14100"/>
      <pc:docMkLst>
        <pc:docMk/>
      </pc:docMkLst>
      <pc:sldChg chg="modSp mod">
        <pc:chgData name="Yousefian, Mahnoush" userId="97a5e06f-dcce-4865-81e8-0938001369e7" providerId="ADAL" clId="{ACFF41A5-4C00-47BE-BDB8-E728BE9CFEC3}" dt="2023-01-06T16:38:55.881" v="3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ACFF41A5-4C00-47BE-BDB8-E728BE9CFEC3}" dt="2023-01-06T16:38:55.881" v="3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CFF41A5-4C00-47BE-BDB8-E728BE9CFEC3}" dt="2023-01-09T20:16:19.578" v="22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19.578" v="22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4:08.448" v="116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CFF41A5-4C00-47BE-BDB8-E728BE9CFEC3}" dt="2023-01-09T20:24:08.448" v="116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CFF41A5-4C00-47BE-BDB8-E728BE9CFEC3}" dt="2023-01-09T20:19:39.839" v="6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CFF41A5-4C00-47BE-BDB8-E728BE9CFEC3}" dt="2023-01-09T20:19:13.769" v="5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CFF41A5-4C00-47BE-BDB8-E728BE9CFEC3}" dt="2023-01-09T20:19:39.839" v="6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6:16.792" v="127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CFF41A5-4C00-47BE-BDB8-E728BE9CFEC3}" dt="2023-01-09T20:26:16.792" v="127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5:53.574" v="118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CFF41A5-4C00-47BE-BDB8-E728BE9CFEC3}" dt="2023-01-09T20:25:18.922" v="117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2:36.476" v="102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CFF41A5-4C00-47BE-BDB8-E728BE9CFEC3}" dt="2023-01-09T20:22:23.842" v="101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36.476" v="10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ACFF41A5-4C00-47BE-BDB8-E728BE9CFEC3}" dt="2023-01-09T20:22:57.289" v="104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2:57.289" v="104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CFF41A5-4C00-47BE-BDB8-E728BE9CFEC3}" dt="2023-01-09T20:22:51.041" v="10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CFF41A5-4C00-47BE-BDB8-E728BE9CFEC3}" dt="2023-01-09T20:19:59.393" v="6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9:59.393" v="6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CFF41A5-4C00-47BE-BDB8-E728BE9CFEC3}" dt="2023-01-09T20:27:13.449" v="141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CFF41A5-4C00-47BE-BDB8-E728BE9CFEC3}" dt="2023-01-09T20:26:56.299" v="140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7:13.449" v="141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CFF41A5-4C00-47BE-BDB8-E728BE9CFEC3}" dt="2023-01-09T20:30:20.826" v="180" actId="14100"/>
        <pc:sldMkLst>
          <pc:docMk/>
          <pc:sldMk cId="874353533" sldId="354"/>
        </pc:sldMkLst>
        <pc:spChg chg="mod">
          <ac:chgData name="Yousefian, Mahnoush" userId="97a5e06f-dcce-4865-81e8-0938001369e7" providerId="ADAL" clId="{ACFF41A5-4C00-47BE-BDB8-E728BE9CFEC3}" dt="2023-01-09T20:28:45.049" v="16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CFF41A5-4C00-47BE-BDB8-E728BE9CFEC3}" dt="2023-01-09T20:30:20.826" v="180" actId="14100"/>
          <ac:spMkLst>
            <pc:docMk/>
            <pc:sldMk cId="874353533" sldId="354"/>
            <ac:spMk id="6" creationId="{08908601-C139-4ACB-828A-8FA588D945F5}"/>
          </ac:spMkLst>
        </pc:spChg>
      </pc:sldChg>
      <pc:sldChg chg="modSp mod">
        <pc:chgData name="Yousefian, Mahnoush" userId="97a5e06f-dcce-4865-81e8-0938001369e7" providerId="ADAL" clId="{ACFF41A5-4C00-47BE-BDB8-E728BE9CFEC3}" dt="2023-01-09T20:15:33.733" v="21" actId="12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CFF41A5-4C00-47BE-BDB8-E728BE9CFEC3}" dt="2023-01-09T20:15:33.733" v="21" actId="12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CFF41A5-4C00-47BE-BDB8-E728BE9CFEC3}" dt="2023-01-09T20:20:27.415" v="6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CFF41A5-4C00-47BE-BDB8-E728BE9CFEC3}" dt="2023-01-06T16:39:16.454" v="4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20:27.415" v="6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CFF41A5-4C00-47BE-BDB8-E728BE9CFEC3}" dt="2023-01-09T20:20:15.503" v="6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CFF41A5-4C00-47BE-BDB8-E728BE9CFEC3}" dt="2023-01-09T20:18:15.635" v="41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ACFF41A5-4C00-47BE-BDB8-E728BE9CFEC3}" dt="2023-01-09T20:18:15.635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CFF41A5-4C00-47BE-BDB8-E728BE9CFEC3}" dt="2023-01-09T20:16:32.394" v="23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Yousefian, Mahnoush" userId="97a5e06f-dcce-4865-81e8-0938001369e7" providerId="ADAL" clId="{DB035E86-E2DD-497B-965C-B1ABA984C1E1}"/>
    <pc:docChg chg="undo custSel modSld">
      <pc:chgData name="Yousefian, Mahnoush" userId="97a5e06f-dcce-4865-81e8-0938001369e7" providerId="ADAL" clId="{DB035E86-E2DD-497B-965C-B1ABA984C1E1}" dt="2023-03-09T19:08:23.332" v="269" actId="242"/>
      <pc:docMkLst>
        <pc:docMk/>
      </pc:docMkLst>
      <pc:sldChg chg="modSp mod">
        <pc:chgData name="Yousefian, Mahnoush" userId="97a5e06f-dcce-4865-81e8-0938001369e7" providerId="ADAL" clId="{DB035E86-E2DD-497B-965C-B1ABA984C1E1}" dt="2023-03-08T22:17:40.032" v="238" actId="20577"/>
        <pc:sldMkLst>
          <pc:docMk/>
          <pc:sldMk cId="730603795" sldId="260"/>
        </pc:sldMkLst>
        <pc:spChg chg="mod">
          <ac:chgData name="Yousefian, Mahnoush" userId="97a5e06f-dcce-4865-81e8-0938001369e7" providerId="ADAL" clId="{DB035E86-E2DD-497B-965C-B1ABA984C1E1}" dt="2023-03-08T22:17:40.032" v="23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DB035E86-E2DD-497B-965C-B1ABA984C1E1}" dt="2023-03-08T21:51:42.796" v="16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42.796" v="16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6:05.154" v="10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DB035E86-E2DD-497B-965C-B1ABA984C1E1}" dt="2023-03-08T22:06:05.154" v="10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DB035E86-E2DD-497B-965C-B1ABA984C1E1}" dt="2023-03-08T21:55:23.093" v="81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DB035E86-E2DD-497B-965C-B1ABA984C1E1}" dt="2023-03-08T21:55:23.093" v="81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DB035E86-E2DD-497B-965C-B1ABA984C1E1}" dt="2023-03-08T21:53:34.556" v="4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7:23.021" v="131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DB035E86-E2DD-497B-965C-B1ABA984C1E1}" dt="2023-03-08T22:07:23.021" v="131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6:51.037" v="111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DB035E86-E2DD-497B-965C-B1ABA984C1E1}" dt="2023-03-08T22:06:40.889" v="110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6:56.278" v="96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DB035E86-E2DD-497B-965C-B1ABA984C1E1}" dt="2023-03-08T21:56:56.278" v="96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6:11.305" v="84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DB035E86-E2DD-497B-965C-B1ABA984C1E1}" dt="2023-03-09T18:05:56.210" v="240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9T18:05:56.210" v="240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DB035E86-E2DD-497B-965C-B1ABA984C1E1}" dt="2023-03-09T18:05:48.880" v="239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DB035E86-E2DD-497B-965C-B1ABA984C1E1}" dt="2023-03-08T22:15:21.057" v="20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15:21.057" v="20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DB035E86-E2DD-497B-965C-B1ABA984C1E1}" dt="2023-03-08T22:08:19.648" v="147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DB035E86-E2DD-497B-965C-B1ABA984C1E1}" dt="2023-03-08T22:08:19.648" v="14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2:07:39.298" v="132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DB035E86-E2DD-497B-965C-B1ABA984C1E1}" dt="2023-03-09T18:52:14.621" v="250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DB035E86-E2DD-497B-965C-B1ABA984C1E1}" dt="2023-03-08T22:09:20.561" v="155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DB035E86-E2DD-497B-965C-B1ABA984C1E1}" dt="2023-03-08T22:09:56.949" v="16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DB035E86-E2DD-497B-965C-B1ABA984C1E1}" dt="2023-03-09T18:52:14.621" v="250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DB035E86-E2DD-497B-965C-B1ABA984C1E1}" dt="2023-03-08T22:10:05.871" v="16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0:54.157" v="15" actId="242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DB035E86-E2DD-497B-965C-B1ABA984C1E1}" dt="2023-03-08T21:50:54.157" v="15" actId="242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DB035E86-E2DD-497B-965C-B1ABA984C1E1}" dt="2023-03-08T21:55:50.397" v="8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DB035E86-E2DD-497B-965C-B1ABA984C1E1}" dt="2023-03-08T21:47:36.176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5:50.397" v="8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DB035E86-E2DD-497B-965C-B1ABA984C1E1}" dt="2023-03-08T21:55:32.718" v="8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DB035E86-E2DD-497B-965C-B1ABA984C1E1}" dt="2023-03-08T21:53:16.813" v="47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DB035E86-E2DD-497B-965C-B1ABA984C1E1}" dt="2023-03-08T21:53:16.813" v="47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DB035E86-E2DD-497B-965C-B1ABA984C1E1}" dt="2023-03-08T21:51:57.061" v="17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DB035E86-E2DD-497B-965C-B1ABA984C1E1}" dt="2023-03-09T19:04:51.581" v="260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DB035E86-E2DD-497B-965C-B1ABA984C1E1}" dt="2023-03-09T19:04:51.581" v="260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DB035E86-E2DD-497B-965C-B1ABA984C1E1}" dt="2023-03-09T19:08:23.332" v="269" actId="242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DB035E86-E2DD-497B-965C-B1ABA984C1E1}" dt="2023-03-09T19:08:23.332" v="269" actId="242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1879E623-9806-438C-BE02-ABF2153438B6}"/>
    <pc:docChg chg="modSld">
      <pc:chgData name="Yousefian, Mahnoush" userId="S::mahnoush.yousefian@ercot.com::97a5e06f-dcce-4865-81e8-0938001369e7" providerId="AD" clId="Web-{1879E623-9806-438C-BE02-ABF2153438B6}" dt="2023-03-09T19:16:23.879" v="47"/>
      <pc:docMkLst>
        <pc:docMk/>
      </pc:docMkLst>
      <pc:sldChg chg="modSp">
        <pc:chgData name="Yousefian, Mahnoush" userId="S::mahnoush.yousefian@ercot.com::97a5e06f-dcce-4865-81e8-0938001369e7" providerId="AD" clId="Web-{1879E623-9806-438C-BE02-ABF2153438B6}" dt="2023-03-09T19:16:18.957" v="43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18.957" v="43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">
        <pc:chgData name="Yousefian, Mahnoush" userId="S::mahnoush.yousefian@ercot.com::97a5e06f-dcce-4865-81e8-0938001369e7" providerId="AD" clId="Web-{1879E623-9806-438C-BE02-ABF2153438B6}" dt="2023-03-09T19:16:23.879" v="47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1879E623-9806-438C-BE02-ABF2153438B6}" dt="2023-03-09T19:16:23.879" v="4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S::mahnoush.yousefian@ercot.com::97a5e06f-dcce-4865-81e8-0938001369e7" providerId="AD" clId="Web-{A04EA0D2-B7A7-43D5-B28F-DD00E1C8BF8F}"/>
    <pc:docChg chg="modSld">
      <pc:chgData name="Yousefian, Mahnoush" userId="S::mahnoush.yousefian@ercot.com::97a5e06f-dcce-4865-81e8-0938001369e7" providerId="AD" clId="Web-{A04EA0D2-B7A7-43D5-B28F-DD00E1C8BF8F}" dt="2023-07-10T18:40:34.576" v="290"/>
      <pc:docMkLst>
        <pc:docMk/>
      </pc:docMkLst>
      <pc:sldChg chg="modSp">
        <pc:chgData name="Yousefian, Mahnoush" userId="S::mahnoush.yousefian@ercot.com::97a5e06f-dcce-4865-81e8-0938001369e7" providerId="AD" clId="Web-{A04EA0D2-B7A7-43D5-B28F-DD00E1C8BF8F}" dt="2023-07-10T18:40:34.576" v="290"/>
        <pc:sldMkLst>
          <pc:docMk/>
          <pc:sldMk cId="2576058586" sldId="370"/>
        </pc:sldMkLst>
        <pc:graphicFrameChg chg="mod modGraphic">
          <ac:chgData name="Yousefian, Mahnoush" userId="S::mahnoush.yousefian@ercot.com::97a5e06f-dcce-4865-81e8-0938001369e7" providerId="AD" clId="Web-{A04EA0D2-B7A7-43D5-B28F-DD00E1C8BF8F}" dt="2023-07-10T18:40:34.576" v="290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Kersulis, Jonas" userId="38ec2a83-12fc-4093-8e16-3ee53b6e0485" providerId="ADAL" clId="{9E352185-CCD4-41D1-8E9A-2E2ACD1C19E4}"/>
    <pc:docChg chg="undo custSel modSld">
      <pc:chgData name="Kersulis, Jonas" userId="38ec2a83-12fc-4093-8e16-3ee53b6e0485" providerId="ADAL" clId="{9E352185-CCD4-41D1-8E9A-2E2ACD1C19E4}" dt="2023-05-10T20:28:20.609" v="305" actId="1035"/>
      <pc:docMkLst>
        <pc:docMk/>
      </pc:docMkLst>
      <pc:sldChg chg="modSp mod">
        <pc:chgData name="Kersulis, Jonas" userId="38ec2a83-12fc-4093-8e16-3ee53b6e0485" providerId="ADAL" clId="{9E352185-CCD4-41D1-8E9A-2E2ACD1C19E4}" dt="2023-05-10T20:28:20.609" v="305" actId="1035"/>
        <pc:sldMkLst>
          <pc:docMk/>
          <pc:sldMk cId="874353533" sldId="354"/>
        </pc:sldMkLst>
        <pc:spChg chg="mod">
          <ac:chgData name="Kersulis, Jonas" userId="38ec2a83-12fc-4093-8e16-3ee53b6e0485" providerId="ADAL" clId="{9E352185-CCD4-41D1-8E9A-2E2ACD1C19E4}" dt="2023-05-10T20:25:41.170" v="12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9E352185-CCD4-41D1-8E9A-2E2ACD1C19E4}" dt="2023-05-10T20:28:20.609" v="305" actId="1035"/>
          <ac:spMkLst>
            <pc:docMk/>
            <pc:sldMk cId="874353533" sldId="354"/>
            <ac:spMk id="6" creationId="{08908601-C139-4ACB-828A-8FA588D945F5}"/>
          </ac:spMkLst>
        </pc:spChg>
        <pc:picChg chg="mod ord">
          <ac:chgData name="Kersulis, Jonas" userId="38ec2a83-12fc-4093-8e16-3ee53b6e0485" providerId="ADAL" clId="{9E352185-CCD4-41D1-8E9A-2E2ACD1C19E4}" dt="2023-05-10T20:27:56.798" v="275" actId="1035"/>
          <ac:picMkLst>
            <pc:docMk/>
            <pc:sldMk cId="874353533" sldId="354"/>
            <ac:picMk id="5" creationId="{4631A74C-4318-482B-BDCF-1009CBC57AC5}"/>
          </ac:picMkLst>
        </pc:picChg>
      </pc:sldChg>
    </pc:docChg>
  </pc:docChgLst>
  <pc:docChgLst>
    <pc:chgData name="Yousefian, Mahnoush" userId="97a5e06f-dcce-4865-81e8-0938001369e7" providerId="ADAL" clId="{266AD24E-C0B8-495B-A44C-2BBEFF75EB46}"/>
    <pc:docChg chg="undo custSel modSld">
      <pc:chgData name="Yousefian, Mahnoush" userId="97a5e06f-dcce-4865-81e8-0938001369e7" providerId="ADAL" clId="{266AD24E-C0B8-495B-A44C-2BBEFF75EB46}" dt="2023-07-10T18:04:03.243" v="418" actId="20577"/>
      <pc:docMkLst>
        <pc:docMk/>
      </pc:docMkLst>
      <pc:sldChg chg="modSp">
        <pc:chgData name="Yousefian, Mahnoush" userId="97a5e06f-dcce-4865-81e8-0938001369e7" providerId="ADAL" clId="{266AD24E-C0B8-495B-A44C-2BBEFF75EB46}" dt="2023-07-10T16:53:39.958" v="0"/>
        <pc:sldMkLst>
          <pc:docMk/>
          <pc:sldMk cId="730603795" sldId="260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266AD24E-C0B8-495B-A44C-2BBEFF75EB46}" dt="2023-07-10T17:03:24.128" v="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3:24.128" v="14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6:06.076" v="92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266AD24E-C0B8-495B-A44C-2BBEFF75EB46}" dt="2023-07-10T17:16:06.076" v="92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266AD24E-C0B8-495B-A44C-2BBEFF75EB46}" dt="2023-07-10T17:06:46.755" v="69" actId="20577"/>
        <pc:sldMkLst>
          <pc:docMk/>
          <pc:sldMk cId="1095794504" sldId="277"/>
        </pc:sldMkLst>
        <pc:spChg chg="mod">
          <ac:chgData name="Yousefian, Mahnoush" userId="97a5e06f-dcce-4865-81e8-0938001369e7" providerId="ADAL" clId="{266AD24E-C0B8-495B-A44C-2BBEFF75EB46}" dt="2023-07-10T17:06:46.755" v="69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266AD24E-C0B8-495B-A44C-2BBEFF75EB46}" dt="2023-07-10T17:06:07.142" v="4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8:40.206" v="106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266AD24E-C0B8-495B-A44C-2BBEFF75EB46}" dt="2023-07-10T17:18:40.206" v="106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8:05.764" v="96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266AD24E-C0B8-495B-A44C-2BBEFF75EB46}" dt="2023-07-10T17:17:55.300" v="95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1:39.179" v="81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266AD24E-C0B8-495B-A44C-2BBEFF75EB46}" dt="2023-07-10T17:11:10.325" v="80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39.179" v="8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">
        <pc:chgData name="Yousefian, Mahnoush" userId="97a5e06f-dcce-4865-81e8-0938001369e7" providerId="ADAL" clId="{266AD24E-C0B8-495B-A44C-2BBEFF75EB46}" dt="2023-07-10T17:11:56.417" v="83" actId="14826"/>
        <pc:sldMkLst>
          <pc:docMk/>
          <pc:sldMk cId="2309081026" sldId="29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1:56.417" v="8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266AD24E-C0B8-495B-A44C-2BBEFF75EB46}" dt="2023-07-10T17:11:50.900" v="8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266AD24E-C0B8-495B-A44C-2BBEFF75EB46}" dt="2023-07-10T17:09:25.064" v="70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25.064" v="70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266AD24E-C0B8-495B-A44C-2BBEFF75EB46}" dt="2023-07-10T17:19:54.792" v="129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266AD24E-C0B8-495B-A44C-2BBEFF75EB46}" dt="2023-07-10T17:19:43.957" v="128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19:54.792" v="129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266AD24E-C0B8-495B-A44C-2BBEFF75EB46}" dt="2023-07-10T17:21:46.366" v="164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266AD24E-C0B8-495B-A44C-2BBEFF75EB46}" dt="2023-07-10T17:21:05.742" v="143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21:35.164" v="157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Yousefian, Mahnoush" userId="97a5e06f-dcce-4865-81e8-0938001369e7" providerId="ADAL" clId="{266AD24E-C0B8-495B-A44C-2BBEFF75EB46}" dt="2023-07-10T17:21:46.366" v="164" actId="20577"/>
          <ac:spMkLst>
            <pc:docMk/>
            <pc:sldMk cId="874353533" sldId="354"/>
            <ac:spMk id="9" creationId="{E54B86FD-C6A5-4A5E-8937-826D598ADB5D}"/>
          </ac:spMkLst>
        </pc:spChg>
        <pc:picChg chg="mod">
          <ac:chgData name="Yousefian, Mahnoush" userId="97a5e06f-dcce-4865-81e8-0938001369e7" providerId="ADAL" clId="{266AD24E-C0B8-495B-A44C-2BBEFF75EB46}" dt="2023-07-10T17:20:22.515" v="13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1:05.108" v="13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266AD24E-C0B8-495B-A44C-2BBEFF75EB46}" dt="2023-07-10T17:01:05.108" v="13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266AD24E-C0B8-495B-A44C-2BBEFF75EB46}" dt="2023-07-10T17:09:49.511" v="72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9:49.511" v="72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266AD24E-C0B8-495B-A44C-2BBEFF75EB46}" dt="2023-07-10T17:09:37.239" v="71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266AD24E-C0B8-495B-A44C-2BBEFF75EB46}" dt="2023-07-10T17:05:21.032" v="42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266AD24E-C0B8-495B-A44C-2BBEFF75EB46}" dt="2023-07-10T16:53:39.958" v="0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Yousefian, Mahnoush" userId="97a5e06f-dcce-4865-81e8-0938001369e7" providerId="ADAL" clId="{266AD24E-C0B8-495B-A44C-2BBEFF75EB46}" dt="2023-07-10T17:04:46.099" v="4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266AD24E-C0B8-495B-A44C-2BBEFF75EB46}" dt="2023-07-10T17:05:21.032" v="42" actId="14826"/>
          <ac:picMkLst>
            <pc:docMk/>
            <pc:sldMk cId="3306108906" sldId="368"/>
            <ac:picMk id="7" creationId="{E754259A-805E-44B1-B293-64C1EAF252C4}"/>
          </ac:picMkLst>
        </pc:picChg>
      </pc:sldChg>
      <pc:sldChg chg="modSp mod">
        <pc:chgData name="Yousefian, Mahnoush" userId="97a5e06f-dcce-4865-81e8-0938001369e7" providerId="ADAL" clId="{266AD24E-C0B8-495B-A44C-2BBEFF75EB46}" dt="2023-07-10T18:02:41.667" v="393" actId="242"/>
        <pc:sldMkLst>
          <pc:docMk/>
          <pc:sldMk cId="1327399478" sldId="369"/>
        </pc:sldMkLst>
        <pc:graphicFrameChg chg="mod modGraphic">
          <ac:chgData name="Yousefian, Mahnoush" userId="97a5e06f-dcce-4865-81e8-0938001369e7" providerId="ADAL" clId="{266AD24E-C0B8-495B-A44C-2BBEFF75EB46}" dt="2023-07-10T18:02:41.667" v="393" actId="242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  <pc:sldChg chg="modSp mod">
        <pc:chgData name="Yousefian, Mahnoush" userId="97a5e06f-dcce-4865-81e8-0938001369e7" providerId="ADAL" clId="{266AD24E-C0B8-495B-A44C-2BBEFF75EB46}" dt="2023-07-10T18:04:03.243" v="418" actId="20577"/>
        <pc:sldMkLst>
          <pc:docMk/>
          <pc:sldMk cId="2576058586" sldId="370"/>
        </pc:sldMkLst>
        <pc:graphicFrameChg chg="mod modGraphic">
          <ac:chgData name="Yousefian, Mahnoush" userId="97a5e06f-dcce-4865-81e8-0938001369e7" providerId="ADAL" clId="{266AD24E-C0B8-495B-A44C-2BBEFF75EB46}" dt="2023-07-10T18:04:03.243" v="418" actId="20577"/>
          <ac:graphicFrameMkLst>
            <pc:docMk/>
            <pc:sldMk cId="2576058586" sldId="370"/>
            <ac:graphicFrameMk id="3" creationId="{E5D8D8BC-AE48-47BE-8B44-D3D5C378D12E}"/>
          </ac:graphicFrameMkLst>
        </pc:graphicFrameChg>
      </pc:sldChg>
    </pc:docChg>
  </pc:docChgLst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Yousefian, Mahnoush" userId="S::mahnoush.yousefian@ercot.com::97a5e06f-dcce-4865-81e8-0938001369e7" providerId="AD" clId="Web-{8B6E3144-D1BA-4FCC-BBF9-8A1C9526596C}"/>
    <pc:docChg chg="modSld">
      <pc:chgData name="Yousefian, Mahnoush" userId="S::mahnoush.yousefian@ercot.com::97a5e06f-dcce-4865-81e8-0938001369e7" providerId="AD" clId="Web-{8B6E3144-D1BA-4FCC-BBF9-8A1C9526596C}" dt="2023-03-10T21:25:57.025" v="0"/>
      <pc:docMkLst>
        <pc:docMk/>
      </pc:docMkLst>
      <pc:sldChg chg="modSp">
        <pc:chgData name="Yousefian, Mahnoush" userId="S::mahnoush.yousefian@ercot.com::97a5e06f-dcce-4865-81e8-0938001369e7" providerId="AD" clId="Web-{8B6E3144-D1BA-4FCC-BBF9-8A1C9526596C}" dt="2023-03-10T21:25:57.025" v="0"/>
        <pc:sldMkLst>
          <pc:docMk/>
          <pc:sldMk cId="2309081026" sldId="297"/>
        </pc:sldMkLst>
        <pc:picChg chg="mod">
          <ac:chgData name="Yousefian, Mahnoush" userId="S::mahnoush.yousefian@ercot.com::97a5e06f-dcce-4865-81e8-0938001369e7" providerId="AD" clId="Web-{8B6E3144-D1BA-4FCC-BBF9-8A1C9526596C}" dt="2023-03-10T21:25:57.025" v="0"/>
          <ac:picMkLst>
            <pc:docMk/>
            <pc:sldMk cId="2309081026" sldId="297"/>
            <ac:picMk id="10" creationId="{B03F4249-95AE-4691-8151-A816FD2779B4}"/>
          </ac:picMkLst>
        </pc:picChg>
      </pc:sldChg>
    </pc:docChg>
  </pc:docChgLst>
  <pc:docChgLst>
    <pc:chgData name="Yousefian, Mahnoush" userId="S::mahnoush.yousefian@ercot.com::97a5e06f-dcce-4865-81e8-0938001369e7" providerId="AD" clId="Web-{CE847FA4-BB7A-4ED8-9143-12C17A6CD238}"/>
    <pc:docChg chg="modSld">
      <pc:chgData name="Yousefian, Mahnoush" userId="S::mahnoush.yousefian@ercot.com::97a5e06f-dcce-4865-81e8-0938001369e7" providerId="AD" clId="Web-{CE847FA4-BB7A-4ED8-9143-12C17A6CD238}" dt="2023-07-10T18:38:05.300" v="15"/>
      <pc:docMkLst>
        <pc:docMk/>
      </pc:docMkLst>
      <pc:sldChg chg="modSp">
        <pc:chgData name="Yousefian, Mahnoush" userId="S::mahnoush.yousefian@ercot.com::97a5e06f-dcce-4865-81e8-0938001369e7" providerId="AD" clId="Web-{CE847FA4-BB7A-4ED8-9143-12C17A6CD238}" dt="2023-07-10T18:38:05.300" v="15"/>
        <pc:sldMkLst>
          <pc:docMk/>
          <pc:sldMk cId="1327399478" sldId="369"/>
        </pc:sldMkLst>
        <pc:graphicFrameChg chg="mod modGraphic">
          <ac:chgData name="Yousefian, Mahnoush" userId="S::mahnoush.yousefian@ercot.com::97a5e06f-dcce-4865-81e8-0938001369e7" providerId="AD" clId="Web-{CE847FA4-BB7A-4ED8-9143-12C17A6CD238}" dt="2023-07-10T18:38:05.300" v="15"/>
          <ac:graphicFrameMkLst>
            <pc:docMk/>
            <pc:sldMk cId="1327399478" sldId="369"/>
            <ac:graphicFrameMk id="3" creationId="{E5D8D8BC-AE48-47BE-8B44-D3D5C378D12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July 2023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July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When Resources did not successfully opt out, there were 9.9 effective Resource-hours for which the Resource was dispatched above its LDL.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5.2 of these Resource-hours, the LMP for the RUC-instructed Resource was above the RUC offer floor.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4.7 of these Resource-hours, the LMP for the RUC-instructed Resource was below the RUC offer floor.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were no Exceptional Fuel Cost submissions for any RUC-Committed Resources in July 2023.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July 2023 had a total of 59.95 RTORDPA hours with an average value of $0.59/MWh.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5" y="3581400"/>
            <a:ext cx="5946348" cy="26758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9" y="911314"/>
            <a:ext cx="5933512" cy="26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3" y="822280"/>
            <a:ext cx="8229589" cy="5349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July 2023</a:t>
            </a:r>
            <a:br>
              <a:rPr lang="en-US" sz="2400" dirty="0"/>
            </a:br>
            <a:r>
              <a:rPr lang="en-US" sz="1400" dirty="0"/>
              <a:t>OD 7/10 had the highest daily time-weighted average RTORDPA: $6.35/MWh.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860" y="994548"/>
            <a:ext cx="7413160" cy="5189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Make-Whole, and Shortfall</a:t>
            </a:r>
            <a:br>
              <a:rPr lang="en-US" sz="2400" dirty="0"/>
            </a:br>
            <a:r>
              <a:rPr lang="en-US" sz="1400" dirty="0"/>
              <a:t>For July 2023,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$0.219M.  The total Make-Whole payment was $0.162M,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105524" y="6117711"/>
            <a:ext cx="5920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$0.162M in Make-Whole paid out in July 2023, $0.92 was uplifted to load due to rounding.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 Short Charges.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207150" y="6545719"/>
            <a:ext cx="1637744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August 8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4172"/>
              </p:ext>
            </p:extLst>
          </p:nvPr>
        </p:nvGraphicFramePr>
        <p:xfrm>
          <a:off x="1188720" y="1033537"/>
          <a:ext cx="6766560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193522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August 8,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-1,282,874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-8,558,242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-9,841,116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-3,464,254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-9,809,538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-13,273,792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036201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-4,666,217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-4,139,983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-8,806,200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554182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-37,747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-2,785,833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-3,674,871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808218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-809,352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-4,855,881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-5,665,233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586240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-1,479,207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-9,288,953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-10,768,159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2211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-141,639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-59,381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-100,426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-301,446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11120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-295,131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33238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-343,491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95103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-687,506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912300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-426,974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729797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-600,652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6035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-161,994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46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5D8D8BC-AE48-47BE-8B44-D3D5C378D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699726"/>
              </p:ext>
            </p:extLst>
          </p:nvPr>
        </p:nvGraphicFramePr>
        <p:xfrm>
          <a:off x="1360170" y="1033537"/>
          <a:ext cx="7248168" cy="402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533">
                  <a:extLst>
                    <a:ext uri="{9D8B030D-6E8A-4147-A177-3AD203B41FA5}">
                      <a16:colId xmlns:a16="http://schemas.microsoft.com/office/drawing/2014/main" val="2612637512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3690498955"/>
                    </a:ext>
                  </a:extLst>
                </a:gridCol>
                <a:gridCol w="1449805">
                  <a:extLst>
                    <a:ext uri="{9D8B030D-6E8A-4147-A177-3AD203B41FA5}">
                      <a16:colId xmlns:a16="http://schemas.microsoft.com/office/drawing/2014/main" val="1271322669"/>
                    </a:ext>
                  </a:extLst>
                </a:gridCol>
                <a:gridCol w="1582153">
                  <a:extLst>
                    <a:ext uri="{9D8B030D-6E8A-4147-A177-3AD203B41FA5}">
                      <a16:colId xmlns:a16="http://schemas.microsoft.com/office/drawing/2014/main" val="247385689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766371183"/>
                    </a:ext>
                  </a:extLst>
                </a:gridCol>
              </a:tblGrid>
              <a:tr h="5428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Initial Settlement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Final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True-up Settlement Change ($)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Net as of August 8, 2023 ($)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2597113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Jul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6,500,951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-1,255,520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5,245,432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49580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Aug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985,985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-876,395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109,590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4005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364,507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-156,692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207,814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957537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544,601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-16,449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-448,264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79,887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32384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951,568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-262,845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688,723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9998962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Dec '22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148,277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-148,277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741863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Jan '23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835,738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-6,526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-6,864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822,349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399864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Feb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158,319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158,319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4183115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/>
                        </a:rPr>
                        <a:t>Mar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179,783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179,783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9753866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Apr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  53,643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53,643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6745478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May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426,519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426,519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6300847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Jun ’23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149,347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149,347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0461831"/>
                  </a:ext>
                </a:extLst>
              </a:tr>
              <a:tr h="2677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 ‘23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      218,907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218,907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5475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04050"/>
              </p:ext>
            </p:extLst>
          </p:nvPr>
        </p:nvGraphicFramePr>
        <p:xfrm>
          <a:off x="1257300" y="1418551"/>
          <a:ext cx="660654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July 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196.0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129.0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 Count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180.8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66.8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113.9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29.7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34.5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26.9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LDL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133.9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38.6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BP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81.3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148.3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41.4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Average HSL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162.2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220.3</a:t>
                      </a:r>
                    </a:p>
                  </a:txBody>
                  <a:tcPr marL="9525" marR="9525" marT="38100" marB="381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127.5</a:t>
                      </a:r>
                    </a:p>
                  </a:txBody>
                  <a:tcPr marL="9525" marR="9525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July 2023 were primarily driven by system-wide capacity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8" y="1219200"/>
            <a:ext cx="7479496" cy="41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dirty="0"/>
              <a:t>RUC Instruction Reasons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July 2023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180.8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</a:rPr>
              <a:t>100%</a:t>
            </a:r>
            <a:r>
              <a:rPr lang="en-US" sz="1600" b="0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hours for capacity concerns.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6" y="2339688"/>
            <a:ext cx="8347917" cy="37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7" y="1001865"/>
            <a:ext cx="7516518" cy="52622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4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July 2023 had a total of 113.9 non-opt-out effective Resource-hours (63.03%) and 66.8 opt-out effective Resource-hours (36.97%).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Non-opt-out and Opt-out Totals: July 2023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162" y="772510"/>
            <a:ext cx="7588766" cy="53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 dirty="0"/>
              <a:t>RUC Lead Time Margin: July 2023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>
                <a:solidFill>
                  <a:schemeClr val="tx2"/>
                </a:solidFill>
              </a:rPr>
              <a:t>Lead time</a:t>
            </a:r>
            <a:r>
              <a:rPr lang="en-US" sz="12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>
                <a:solidFill>
                  <a:schemeClr val="tx2"/>
                </a:solidFill>
              </a:rPr>
              <a:t>Lead time margin</a:t>
            </a:r>
            <a:r>
              <a:rPr lang="en-US" sz="120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Most RUC commit windows had lead time margin at or below 4 hours.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2" cy="3456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219" y="1478086"/>
            <a:ext cx="5760725" cy="34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Age: Last 13 Months</a:t>
            </a:r>
            <a:br>
              <a:rPr lang="en-US" sz="3600" dirty="0"/>
            </a:br>
            <a:r>
              <a:rPr lang="en-US" sz="1400" dirty="0"/>
              <a:t>In July 2023, the mean age of RUC-committed Resources was 47.9 years for Non-Opt-Out Resource-hours and 60.6 years for Opt-Out Resource-hours without DAM Commitments.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4" y="1318763"/>
            <a:ext cx="7390867" cy="45681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2664" y="3525326"/>
            <a:ext cx="6033568" cy="2715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11" y="874582"/>
            <a:ext cx="6035336" cy="2716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Category: Last 13 Months</a:t>
            </a:r>
            <a:br>
              <a:rPr lang="en-US" sz="2400" dirty="0"/>
            </a:br>
            <a:r>
              <a:rPr lang="en-US" sz="1400" dirty="0"/>
              <a:t>Most RUC-Committed Resources in July 2023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3970899" y="104645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017498" y="3851091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3" ma:contentTypeDescription="Create a new document." ma:contentTypeScope="" ma:versionID="0c9e02d0f3bdc28565e6e2256c44ee13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c4db62f1a7d5e41b0af64ab67416ce8e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8BA05E-E019-4661-BC63-A1B60AAFAE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27160-b6a2-448e-b210-55bbe2178a90"/>
    <ds:schemaRef ds:uri="cf8c9251-373f-4ee3-86cf-d97122226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On-screen Show (4:3)</PresentationFormat>
  <Paragraphs>248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July 2023 were primarily driven by system-wide capacity concerns. </vt:lpstr>
      <vt:lpstr>RUC Instruction Reasons in July 2023 </vt:lpstr>
      <vt:lpstr>Non-opt-out and Opt-out Totals: Last 13 Months July 2023 had a total of 113.9 non-opt-out effective Resource-hours (63.03%) and 66.8 opt-out effective Resource-hours (36.97%).</vt:lpstr>
      <vt:lpstr>Non-opt-out and Opt-out Totals: July 2023   </vt:lpstr>
      <vt:lpstr>RUC Lead Time Margin: July 2023 </vt:lpstr>
      <vt:lpstr>Average Resource Age: Last 13 Months In July 2023, the mean age of RUC-committed Resources was 47.9 years for Non-Opt-Out Resource-hours and 60.6 years for Opt-Out Resource-hours without DAM Commitments.</vt:lpstr>
      <vt:lpstr>Age Category: Last 13 Months Most RUC-Committed Resources in July 2023 were older than 40 years.</vt:lpstr>
      <vt:lpstr>RUC-Instructed Resource Dispatch above LDL</vt:lpstr>
      <vt:lpstr>Reliability Deployment Price Adder: Last 13 Months July 2023 had a total of 59.95 RTORDPA hours with an average value of $0.59/MWh. </vt:lpstr>
      <vt:lpstr>Reliability Deployment Price Adder: July 2023 OD 7/10 had the highest daily time-weighted average RTORDPA: $6.35/MWh.</vt:lpstr>
      <vt:lpstr>RUC Clawback, Make-Whole, and Shortfall For July 2023, the total Clawback charge was $0.219M.  The total Make-Whole payment was $0.162M, which was almost entirely covered through capacity-short charges. </vt:lpstr>
      <vt:lpstr>RUC Make-Whole by Settlement Type</vt:lpstr>
      <vt:lpstr>RUC Clawback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Yousefian, Mahnoush</cp:lastModifiedBy>
  <cp:revision>1</cp:revision>
  <cp:lastPrinted>2016-01-21T20:53:15Z</cp:lastPrinted>
  <dcterms:created xsi:type="dcterms:W3CDTF">2016-01-21T15:20:31Z</dcterms:created>
  <dcterms:modified xsi:type="dcterms:W3CDTF">2023-08-08T16:49:13Z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2023-01-09T20:44:22Z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</Properties>
</file>