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9B78A-1FEC-4299-9916-D2F73C0701F3}" v="2" dt="2023-08-08T16:51:43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3E8DFD60-3CFB-47AC-9195-C2BFEDE7AADB}"/>
    <pc:docChg chg="modSld">
      <pc:chgData name="Yousefian, Mahnoush" userId="97a5e06f-dcce-4865-81e8-0938001369e7" providerId="ADAL" clId="{3E8DFD60-3CFB-47AC-9195-C2BFEDE7AADB}" dt="2023-07-10T17:24:23.342" v="13" actId="20577"/>
      <pc:docMkLst>
        <pc:docMk/>
      </pc:docMkLst>
      <pc:sldChg chg="modSp mod">
        <pc:chgData name="Yousefian, Mahnoush" userId="97a5e06f-dcce-4865-81e8-0938001369e7" providerId="ADAL" clId="{3E8DFD60-3CFB-47AC-9195-C2BFEDE7AADB}" dt="2023-07-10T17:24:23.342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3E8DFD60-3CFB-47AC-9195-C2BFEDE7AADB}" dt="2023-07-10T17:24:23.342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3E8DFD60-3CFB-47AC-9195-C2BFEDE7AADB}" dt="2023-07-10T17:24:05.452" v="9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3E8DFD60-3CFB-47AC-9195-C2BFEDE7AADB}" dt="2023-07-10T17:24:05.452" v="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Yousefian, Mahnoush" userId="97a5e06f-dcce-4865-81e8-0938001369e7" providerId="ADAL" clId="{D049B78A-1FEC-4299-9916-D2F73C0701F3}"/>
    <pc:docChg chg="modSld">
      <pc:chgData name="Yousefian, Mahnoush" userId="97a5e06f-dcce-4865-81e8-0938001369e7" providerId="ADAL" clId="{D049B78A-1FEC-4299-9916-D2F73C0701F3}" dt="2023-08-08T16:51:59.956" v="9" actId="1076"/>
      <pc:docMkLst>
        <pc:docMk/>
      </pc:docMkLst>
      <pc:sldChg chg="modSp mod">
        <pc:chgData name="Yousefian, Mahnoush" userId="97a5e06f-dcce-4865-81e8-0938001369e7" providerId="ADAL" clId="{D049B78A-1FEC-4299-9916-D2F73C0701F3}" dt="2023-08-08T16:51:14.055" v="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D049B78A-1FEC-4299-9916-D2F73C0701F3}" dt="2023-08-08T16:51:14.055" v="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D049B78A-1FEC-4299-9916-D2F73C0701F3}" dt="2023-08-08T16:51:59.956" v="9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D049B78A-1FEC-4299-9916-D2F73C0701F3}" dt="2023-08-08T16:51:59.956" v="9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02ECF70-F480-4A41-A6FE-A96B6CB85340}"/>
    <pc:docChg chg="custSel modSld">
      <pc:chgData name="Yousefian, Mahnoush" userId="97a5e06f-dcce-4865-81e8-0938001369e7" providerId="ADAL" clId="{002ECF70-F480-4A41-A6FE-A96B6CB85340}" dt="2023-06-07T15:38:53.896" v="11" actId="21"/>
      <pc:docMkLst>
        <pc:docMk/>
      </pc:docMkLst>
      <pc:sldChg chg="modSp mod">
        <pc:chgData name="Yousefian, Mahnoush" userId="97a5e06f-dcce-4865-81e8-0938001369e7" providerId="ADAL" clId="{002ECF70-F480-4A41-A6FE-A96B6CB85340}" dt="2023-06-07T15:37:30.635" v="2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002ECF70-F480-4A41-A6FE-A96B6CB85340}" dt="2023-06-07T15:37:30.635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002ECF70-F480-4A41-A6FE-A96B6CB85340}" dt="2023-06-07T15:38:53.896" v="11" actId="21"/>
        <pc:sldMkLst>
          <pc:docMk/>
          <pc:sldMk cId="2140123603" sldId="271"/>
        </pc:sldMkLst>
        <pc:spChg chg="del">
          <ac:chgData name="Yousefian, Mahnoush" userId="97a5e06f-dcce-4865-81e8-0938001369e7" providerId="ADAL" clId="{002ECF70-F480-4A41-A6FE-A96B6CB85340}" dt="2023-06-07T15:38:53.896" v="11" actId="21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02ECF70-F480-4A41-A6FE-A96B6CB85340}" dt="2023-06-07T15:38:42.924" v="10" actId="20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July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44362"/>
              </p:ext>
            </p:extLst>
          </p:nvPr>
        </p:nvGraphicFramePr>
        <p:xfrm>
          <a:off x="611332" y="1860247"/>
          <a:ext cx="7921336" cy="102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07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979505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7/5/2023 18:13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7/5 HE21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3" ma:contentTypeDescription="Create a new document." ma:contentTypeScope="" ma:versionID="0c9e02d0f3bdc28565e6e2256c44ee13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c4db62f1a7d5e41b0af64ab67416ce8e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D3F4DD-E290-4B81-904B-52E2EE9FB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68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2023-08-08T16:52:07Z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