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18" r:id="rId8"/>
    <p:sldId id="356" r:id="rId9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D8EF75-E96E-40AC-832D-103B1AF2FEBD}" v="5" dt="2023-08-09T20:15:43.7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72" d="100"/>
          <a:sy n="72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racht, Brittney" userId="0e5c604e-40e7-4f9c-b193-e30c33a5227e" providerId="ADAL" clId="{D9D8EF75-E96E-40AC-832D-103B1AF2FEBD}"/>
    <pc:docChg chg="undo custSel addSld delSld modSld">
      <pc:chgData name="Albracht, Brittney" userId="0e5c604e-40e7-4f9c-b193-e30c33a5227e" providerId="ADAL" clId="{D9D8EF75-E96E-40AC-832D-103B1AF2FEBD}" dt="2023-08-10T13:42:19.759" v="1801" actId="20577"/>
      <pc:docMkLst>
        <pc:docMk/>
      </pc:docMkLst>
      <pc:sldChg chg="del">
        <pc:chgData name="Albracht, Brittney" userId="0e5c604e-40e7-4f9c-b193-e30c33a5227e" providerId="ADAL" clId="{D9D8EF75-E96E-40AC-832D-103B1AF2FEBD}" dt="2023-08-09T20:21:17.307" v="463" actId="2696"/>
        <pc:sldMkLst>
          <pc:docMk/>
          <pc:sldMk cId="530499478" sldId="258"/>
        </pc:sldMkLst>
      </pc:sldChg>
      <pc:sldChg chg="modSp mod">
        <pc:chgData name="Albracht, Brittney" userId="0e5c604e-40e7-4f9c-b193-e30c33a5227e" providerId="ADAL" clId="{D9D8EF75-E96E-40AC-832D-103B1AF2FEBD}" dt="2023-08-09T20:07:20.204" v="100" actId="20577"/>
        <pc:sldMkLst>
          <pc:docMk/>
          <pc:sldMk cId="730603795" sldId="260"/>
        </pc:sldMkLst>
        <pc:spChg chg="mod">
          <ac:chgData name="Albracht, Brittney" userId="0e5c604e-40e7-4f9c-b193-e30c33a5227e" providerId="ADAL" clId="{D9D8EF75-E96E-40AC-832D-103B1AF2FEBD}" dt="2023-08-09T20:07:20.204" v="10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Albracht, Brittney" userId="0e5c604e-40e7-4f9c-b193-e30c33a5227e" providerId="ADAL" clId="{D9D8EF75-E96E-40AC-832D-103B1AF2FEBD}" dt="2023-08-09T20:20:45.903" v="462" actId="2696"/>
        <pc:sldMkLst>
          <pc:docMk/>
          <pc:sldMk cId="3190927396" sldId="267"/>
        </pc:sldMkLst>
      </pc:sldChg>
      <pc:sldChg chg="del">
        <pc:chgData name="Albracht, Brittney" userId="0e5c604e-40e7-4f9c-b193-e30c33a5227e" providerId="ADAL" clId="{D9D8EF75-E96E-40AC-832D-103B1AF2FEBD}" dt="2023-08-09T20:08:22.360" v="105" actId="2696"/>
        <pc:sldMkLst>
          <pc:docMk/>
          <pc:sldMk cId="135025254" sldId="294"/>
        </pc:sldMkLst>
      </pc:sldChg>
      <pc:sldChg chg="delSp modSp mod">
        <pc:chgData name="Albracht, Brittney" userId="0e5c604e-40e7-4f9c-b193-e30c33a5227e" providerId="ADAL" clId="{D9D8EF75-E96E-40AC-832D-103B1AF2FEBD}" dt="2023-08-10T13:42:19.759" v="1801" actId="20577"/>
        <pc:sldMkLst>
          <pc:docMk/>
          <pc:sldMk cId="4064255820" sldId="318"/>
        </pc:sldMkLst>
        <pc:spChg chg="mod">
          <ac:chgData name="Albracht, Brittney" userId="0e5c604e-40e7-4f9c-b193-e30c33a5227e" providerId="ADAL" clId="{D9D8EF75-E96E-40AC-832D-103B1AF2FEBD}" dt="2023-08-10T13:33:33.193" v="1771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lbracht, Brittney" userId="0e5c604e-40e7-4f9c-b193-e30c33a5227e" providerId="ADAL" clId="{D9D8EF75-E96E-40AC-832D-103B1AF2FEBD}" dt="2023-08-10T13:42:19.759" v="1801" actId="20577"/>
          <ac:spMkLst>
            <pc:docMk/>
            <pc:sldMk cId="4064255820" sldId="318"/>
            <ac:spMk id="3" creationId="{00000000-0000-0000-0000-000000000000}"/>
          </ac:spMkLst>
        </pc:spChg>
        <pc:spChg chg="del mod">
          <ac:chgData name="Albracht, Brittney" userId="0e5c604e-40e7-4f9c-b193-e30c33a5227e" providerId="ADAL" clId="{D9D8EF75-E96E-40AC-832D-103B1AF2FEBD}" dt="2023-08-09T20:21:25.714" v="465" actId="478"/>
          <ac:spMkLst>
            <pc:docMk/>
            <pc:sldMk cId="4064255820" sldId="318"/>
            <ac:spMk id="7" creationId="{00000000-0000-0000-0000-000000000000}"/>
          </ac:spMkLst>
        </pc:spChg>
      </pc:sldChg>
      <pc:sldChg chg="delSp modSp add del mod">
        <pc:chgData name="Albracht, Brittney" userId="0e5c604e-40e7-4f9c-b193-e30c33a5227e" providerId="ADAL" clId="{D9D8EF75-E96E-40AC-832D-103B1AF2FEBD}" dt="2023-08-10T02:47:06.158" v="1747" actId="20577"/>
        <pc:sldMkLst>
          <pc:docMk/>
          <pc:sldMk cId="2944727326" sldId="356"/>
        </pc:sldMkLst>
        <pc:spChg chg="mod">
          <ac:chgData name="Albracht, Brittney" userId="0e5c604e-40e7-4f9c-b193-e30c33a5227e" providerId="ADAL" clId="{D9D8EF75-E96E-40AC-832D-103B1AF2FEBD}" dt="2023-08-09T20:09:27.696" v="178" actId="20577"/>
          <ac:spMkLst>
            <pc:docMk/>
            <pc:sldMk cId="2944727326" sldId="356"/>
            <ac:spMk id="2" creationId="{00000000-0000-0000-0000-000000000000}"/>
          </ac:spMkLst>
        </pc:spChg>
        <pc:spChg chg="del">
          <ac:chgData name="Albracht, Brittney" userId="0e5c604e-40e7-4f9c-b193-e30c33a5227e" providerId="ADAL" clId="{D9D8EF75-E96E-40AC-832D-103B1AF2FEBD}" dt="2023-08-09T20:10:00.381" v="182" actId="478"/>
          <ac:spMkLst>
            <pc:docMk/>
            <pc:sldMk cId="2944727326" sldId="356"/>
            <ac:spMk id="6" creationId="{07D12ECD-0303-4E19-9FF9-0FD6F77D1EE6}"/>
          </ac:spMkLst>
        </pc:spChg>
        <pc:graphicFrameChg chg="mod modGraphic">
          <ac:chgData name="Albracht, Brittney" userId="0e5c604e-40e7-4f9c-b193-e30c33a5227e" providerId="ADAL" clId="{D9D8EF75-E96E-40AC-832D-103B1AF2FEBD}" dt="2023-08-10T02:47:06.158" v="1747" actId="2057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del">
        <pc:chgData name="Albracht, Brittney" userId="0e5c604e-40e7-4f9c-b193-e30c33a5227e" providerId="ADAL" clId="{D9D8EF75-E96E-40AC-832D-103B1AF2FEBD}" dt="2023-08-09T20:07:38.124" v="101" actId="2696"/>
        <pc:sldMkLst>
          <pc:docMk/>
          <pc:sldMk cId="1067933821" sldId="703"/>
        </pc:sldMkLst>
      </pc:sldChg>
      <pc:sldChg chg="del">
        <pc:chgData name="Albracht, Brittney" userId="0e5c604e-40e7-4f9c-b193-e30c33a5227e" providerId="ADAL" clId="{D9D8EF75-E96E-40AC-832D-103B1AF2FEBD}" dt="2023-08-09T20:07:42.357" v="102" actId="2696"/>
        <pc:sldMkLst>
          <pc:docMk/>
          <pc:sldMk cId="2555911169" sldId="70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Update: OBDs to Protocols &amp; Guides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August 10,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Brittney Albracht</a:t>
            </a:r>
          </a:p>
          <a:p>
            <a:r>
              <a:rPr lang="en-US" dirty="0"/>
              <a:t>ERCOT Market Rules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Estimated Phases for OBD Moves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43608"/>
            <a:ext cx="8686800" cy="5162938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b="1" dirty="0">
                <a:latin typeface="Arial" panose="020B0604020202020204" pitchFamily="34" charset="0"/>
              </a:rPr>
              <a:t>Phase 1 – NPRRs to move OBDs to Protocols (approx. 12)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One OBD per NPRR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00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b="1" dirty="0">
                <a:latin typeface="Arial" panose="020B0604020202020204" pitchFamily="34" charset="0"/>
              </a:rPr>
              <a:t>Phase 2 – RRs to move OBDs to Guides (approx. 9)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One OBD per RR, multiple OBDs where possible</a:t>
            </a:r>
          </a:p>
          <a:p>
            <a:pPr marL="457200" lvl="1" indent="0">
              <a:buNone/>
              <a:tabLst>
                <a:tab pos="1774825" algn="l"/>
                <a:tab pos="2225675" algn="l"/>
                <a:tab pos="7199313" algn="l"/>
              </a:tabLst>
            </a:pPr>
            <a:endParaRPr lang="en-US" sz="140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b="1" dirty="0">
                <a:latin typeface="Arial" panose="020B0604020202020204" pitchFamily="34" charset="0"/>
              </a:rPr>
              <a:t>Phase 3 – Internally Approved OBDs (4)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New locations TBD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Taking up internally approved OBDs last to allow maximum time for review by interested parties</a:t>
            </a:r>
          </a:p>
          <a:p>
            <a:pPr marL="457200" lvl="1" indent="0">
              <a:buNone/>
              <a:tabLst>
                <a:tab pos="1774825" algn="l"/>
                <a:tab pos="2225675" algn="l"/>
                <a:tab pos="7199313" algn="l"/>
              </a:tabLst>
            </a:pPr>
            <a:endParaRPr lang="en-US" sz="1400" dirty="0"/>
          </a:p>
          <a:p>
            <a:pPr marL="457200" lvl="1" indent="0">
              <a:buNone/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b="1" dirty="0"/>
              <a:t>Additional information detailed </a:t>
            </a:r>
            <a:r>
              <a:rPr lang="en-US" sz="1400" b="1"/>
              <a:t>on spreadsheet </a:t>
            </a:r>
            <a:r>
              <a:rPr lang="en-US" sz="1400" b="1" dirty="0"/>
              <a:t>Update OBD Move Info PRS 20230810: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Other Binding Document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Change Control Notes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Potential Moves/Change Control Updates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RRs in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280471"/>
              </p:ext>
            </p:extLst>
          </p:nvPr>
        </p:nvGraphicFramePr>
        <p:xfrm>
          <a:off x="304800" y="835383"/>
          <a:ext cx="8153400" cy="1846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1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7612">
                  <a:extLst>
                    <a:ext uri="{9D8B030D-6E8A-4147-A177-3AD203B41FA5}">
                      <a16:colId xmlns:a16="http://schemas.microsoft.com/office/drawing/2014/main" val="837754166"/>
                    </a:ext>
                  </a:extLst>
                </a:gridCol>
              </a:tblGrid>
              <a:tr h="566339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Other Binding Document List 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Proposed New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NPRR1192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for Aggregate Load Resource Participation in the ERCOT Markets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Protocols Section 22, Attachment 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 Item at 9/14/23 PRS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047092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SMOGRR027</a:t>
                      </a:r>
                    </a:p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(NPRR1193)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EPS Metering Design Proposal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SMOG Section12, Attachment 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 Item at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9/6/23 WMS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6790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488699</TotalTime>
  <Words>174</Words>
  <Application>Microsoft Office PowerPoint</Application>
  <PresentationFormat>On-screen Show (4:3)</PresentationFormat>
  <Paragraphs>41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Estimated Phases for OBD Moves</vt:lpstr>
      <vt:lpstr>RRs in Process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3119</cp:revision>
  <cp:lastPrinted>2022-08-13T23:36:00Z</cp:lastPrinted>
  <dcterms:created xsi:type="dcterms:W3CDTF">2016-01-21T15:20:31Z</dcterms:created>
  <dcterms:modified xsi:type="dcterms:W3CDTF">2023-08-10T13:42:21Z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