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8"/>
  </p:notesMasterIdLst>
  <p:handoutMasterIdLst>
    <p:handoutMasterId r:id="rId9"/>
  </p:handoutMasterIdLst>
  <p:sldIdLst>
    <p:sldId id="267" r:id="rId6"/>
    <p:sldId id="268"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778" y="58"/>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lips, Cory" userId="6c597cff-5f3b-4912-8764-37cc172c8644" providerId="ADAL" clId="{5E29885F-FD40-4D54-AF60-6521254E8F31}"/>
    <pc:docChg chg="undo custSel modSld">
      <pc:chgData name="Phillips, Cory" userId="6c597cff-5f3b-4912-8764-37cc172c8644" providerId="ADAL" clId="{5E29885F-FD40-4D54-AF60-6521254E8F31}" dt="2023-03-07T16:03:03.028" v="43" actId="20577"/>
      <pc:docMkLst>
        <pc:docMk/>
      </pc:docMkLst>
      <pc:sldChg chg="modSp mod">
        <pc:chgData name="Phillips, Cory" userId="6c597cff-5f3b-4912-8764-37cc172c8644" providerId="ADAL" clId="{5E29885F-FD40-4D54-AF60-6521254E8F31}" dt="2023-03-06T19:56:26.215" v="6" actId="20577"/>
        <pc:sldMkLst>
          <pc:docMk/>
          <pc:sldMk cId="3190927396" sldId="267"/>
        </pc:sldMkLst>
        <pc:spChg chg="mod">
          <ac:chgData name="Phillips, Cory" userId="6c597cff-5f3b-4912-8764-37cc172c8644" providerId="ADAL" clId="{5E29885F-FD40-4D54-AF60-6521254E8F31}" dt="2023-03-06T19:56:26.215" v="6" actId="20577"/>
          <ac:spMkLst>
            <pc:docMk/>
            <pc:sldMk cId="3190927396" sldId="267"/>
            <ac:spMk id="5" creationId="{00000000-0000-0000-0000-000000000000}"/>
          </ac:spMkLst>
        </pc:spChg>
      </pc:sldChg>
      <pc:sldChg chg="modSp mod">
        <pc:chgData name="Phillips, Cory" userId="6c597cff-5f3b-4912-8764-37cc172c8644" providerId="ADAL" clId="{5E29885F-FD40-4D54-AF60-6521254E8F31}" dt="2023-03-07T16:03:03.028" v="43" actId="20577"/>
        <pc:sldMkLst>
          <pc:docMk/>
          <pc:sldMk cId="2216050230" sldId="268"/>
        </pc:sldMkLst>
        <pc:spChg chg="mod">
          <ac:chgData name="Phillips, Cory" userId="6c597cff-5f3b-4912-8764-37cc172c8644" providerId="ADAL" clId="{5E29885F-FD40-4D54-AF60-6521254E8F31}" dt="2023-03-06T19:56:30.990" v="13" actId="20577"/>
          <ac:spMkLst>
            <pc:docMk/>
            <pc:sldMk cId="2216050230" sldId="268"/>
            <ac:spMk id="5" creationId="{00000000-0000-0000-0000-000000000000}"/>
          </ac:spMkLst>
        </pc:spChg>
        <pc:spChg chg="mod">
          <ac:chgData name="Phillips, Cory" userId="6c597cff-5f3b-4912-8764-37cc172c8644" providerId="ADAL" clId="{5E29885F-FD40-4D54-AF60-6521254E8F31}" dt="2023-03-07T16:03:03.028" v="43" actId="20577"/>
          <ac:spMkLst>
            <pc:docMk/>
            <pc:sldMk cId="2216050230" sldId="268"/>
            <ac:spMk id="6" creationId="{00000000-0000-0000-0000-000000000000}"/>
          </ac:spMkLst>
        </pc:spChg>
      </pc:sldChg>
    </pc:docChg>
  </pc:docChgLst>
  <pc:docChgLst>
    <pc:chgData name="Phillips, Cory" userId="6c597cff-5f3b-4912-8764-37cc172c8644" providerId="ADAL" clId="{9B1EF585-AE85-4FA5-BB11-35F53D45C6DB}"/>
    <pc:docChg chg="undo custSel modSld">
      <pc:chgData name="Phillips, Cory" userId="6c597cff-5f3b-4912-8764-37cc172c8644" providerId="ADAL" clId="{9B1EF585-AE85-4FA5-BB11-35F53D45C6DB}" dt="2023-06-13T15:30:34.698" v="35" actId="113"/>
      <pc:docMkLst>
        <pc:docMk/>
      </pc:docMkLst>
      <pc:sldChg chg="modSp mod">
        <pc:chgData name="Phillips, Cory" userId="6c597cff-5f3b-4912-8764-37cc172c8644" providerId="ADAL" clId="{9B1EF585-AE85-4FA5-BB11-35F53D45C6DB}" dt="2023-06-13T15:30:00.278" v="6" actId="20577"/>
        <pc:sldMkLst>
          <pc:docMk/>
          <pc:sldMk cId="3190927396" sldId="267"/>
        </pc:sldMkLst>
        <pc:spChg chg="mod">
          <ac:chgData name="Phillips, Cory" userId="6c597cff-5f3b-4912-8764-37cc172c8644" providerId="ADAL" clId="{9B1EF585-AE85-4FA5-BB11-35F53D45C6DB}" dt="2023-06-13T15:30:00.278" v="6" actId="20577"/>
          <ac:spMkLst>
            <pc:docMk/>
            <pc:sldMk cId="3190927396" sldId="267"/>
            <ac:spMk id="5" creationId="{00000000-0000-0000-0000-000000000000}"/>
          </ac:spMkLst>
        </pc:spChg>
      </pc:sldChg>
      <pc:sldChg chg="modSp mod">
        <pc:chgData name="Phillips, Cory" userId="6c597cff-5f3b-4912-8764-37cc172c8644" providerId="ADAL" clId="{9B1EF585-AE85-4FA5-BB11-35F53D45C6DB}" dt="2023-06-13T15:30:34.698" v="35" actId="113"/>
        <pc:sldMkLst>
          <pc:docMk/>
          <pc:sldMk cId="2216050230" sldId="268"/>
        </pc:sldMkLst>
        <pc:spChg chg="mod">
          <ac:chgData name="Phillips, Cory" userId="6c597cff-5f3b-4912-8764-37cc172c8644" providerId="ADAL" clId="{9B1EF585-AE85-4FA5-BB11-35F53D45C6DB}" dt="2023-06-13T15:30:06.055" v="13" actId="20577"/>
          <ac:spMkLst>
            <pc:docMk/>
            <pc:sldMk cId="2216050230" sldId="268"/>
            <ac:spMk id="5" creationId="{00000000-0000-0000-0000-000000000000}"/>
          </ac:spMkLst>
        </pc:spChg>
        <pc:spChg chg="mod">
          <ac:chgData name="Phillips, Cory" userId="6c597cff-5f3b-4912-8764-37cc172c8644" providerId="ADAL" clId="{9B1EF585-AE85-4FA5-BB11-35F53D45C6DB}" dt="2023-06-13T15:30:34.698" v="35" actId="113"/>
          <ac:spMkLst>
            <pc:docMk/>
            <pc:sldMk cId="2216050230" sldId="268"/>
            <ac:spMk id="6" creationId="{00000000-0000-0000-0000-000000000000}"/>
          </ac:spMkLst>
        </pc:spChg>
      </pc:sldChg>
    </pc:docChg>
  </pc:docChgLst>
  <pc:docChgLst>
    <pc:chgData name="Phillips, Cory" userId="6c597cff-5f3b-4912-8764-37cc172c8644" providerId="ADAL" clId="{EEA691BE-BF05-4053-B536-C816F23A2BF2}"/>
    <pc:docChg chg="undo custSel modSld">
      <pc:chgData name="Phillips, Cory" userId="6c597cff-5f3b-4912-8764-37cc172c8644" providerId="ADAL" clId="{EEA691BE-BF05-4053-B536-C816F23A2BF2}" dt="2023-04-12T15:02:32.432" v="34" actId="113"/>
      <pc:docMkLst>
        <pc:docMk/>
      </pc:docMkLst>
      <pc:sldChg chg="modSp mod">
        <pc:chgData name="Phillips, Cory" userId="6c597cff-5f3b-4912-8764-37cc172c8644" providerId="ADAL" clId="{EEA691BE-BF05-4053-B536-C816F23A2BF2}" dt="2023-04-12T15:01:37.010" v="7" actId="20577"/>
        <pc:sldMkLst>
          <pc:docMk/>
          <pc:sldMk cId="3190927396" sldId="267"/>
        </pc:sldMkLst>
        <pc:spChg chg="mod">
          <ac:chgData name="Phillips, Cory" userId="6c597cff-5f3b-4912-8764-37cc172c8644" providerId="ADAL" clId="{EEA691BE-BF05-4053-B536-C816F23A2BF2}" dt="2023-04-12T15:01:37.010" v="7" actId="20577"/>
          <ac:spMkLst>
            <pc:docMk/>
            <pc:sldMk cId="3190927396" sldId="267"/>
            <ac:spMk id="5" creationId="{00000000-0000-0000-0000-000000000000}"/>
          </ac:spMkLst>
        </pc:spChg>
      </pc:sldChg>
      <pc:sldChg chg="modSp mod">
        <pc:chgData name="Phillips, Cory" userId="6c597cff-5f3b-4912-8764-37cc172c8644" providerId="ADAL" clId="{EEA691BE-BF05-4053-B536-C816F23A2BF2}" dt="2023-04-12T15:02:32.432" v="34" actId="113"/>
        <pc:sldMkLst>
          <pc:docMk/>
          <pc:sldMk cId="2216050230" sldId="268"/>
        </pc:sldMkLst>
        <pc:spChg chg="mod">
          <ac:chgData name="Phillips, Cory" userId="6c597cff-5f3b-4912-8764-37cc172c8644" providerId="ADAL" clId="{EEA691BE-BF05-4053-B536-C816F23A2BF2}" dt="2023-04-12T15:01:55.102" v="22" actId="20577"/>
          <ac:spMkLst>
            <pc:docMk/>
            <pc:sldMk cId="2216050230" sldId="268"/>
            <ac:spMk id="5" creationId="{00000000-0000-0000-0000-000000000000}"/>
          </ac:spMkLst>
        </pc:spChg>
        <pc:spChg chg="mod">
          <ac:chgData name="Phillips, Cory" userId="6c597cff-5f3b-4912-8764-37cc172c8644" providerId="ADAL" clId="{EEA691BE-BF05-4053-B536-C816F23A2BF2}" dt="2023-04-12T15:02:32.432" v="34" actId="113"/>
          <ac:spMkLst>
            <pc:docMk/>
            <pc:sldMk cId="2216050230" sldId="268"/>
            <ac:spMk id="6" creationId="{00000000-0000-0000-0000-000000000000}"/>
          </ac:spMkLst>
        </pc:spChg>
      </pc:sldChg>
    </pc:docChg>
  </pc:docChgLst>
  <pc:docChgLst>
    <pc:chgData name="Phillips, Cory" userId="6c597cff-5f3b-4912-8764-37cc172c8644" providerId="ADAL" clId="{5F287E81-9E62-4C1F-82E8-622D7F745FC6}"/>
    <pc:docChg chg="undo redo custSel modSld">
      <pc:chgData name="Phillips, Cory" userId="6c597cff-5f3b-4912-8764-37cc172c8644" providerId="ADAL" clId="{5F287E81-9E62-4C1F-82E8-622D7F745FC6}" dt="2023-05-08T16:33:29.457" v="34" actId="6549"/>
      <pc:docMkLst>
        <pc:docMk/>
      </pc:docMkLst>
      <pc:sldChg chg="modSp mod">
        <pc:chgData name="Phillips, Cory" userId="6c597cff-5f3b-4912-8764-37cc172c8644" providerId="ADAL" clId="{5F287E81-9E62-4C1F-82E8-622D7F745FC6}" dt="2023-05-08T16:25:25.386" v="5" actId="20577"/>
        <pc:sldMkLst>
          <pc:docMk/>
          <pc:sldMk cId="3190927396" sldId="267"/>
        </pc:sldMkLst>
        <pc:spChg chg="mod">
          <ac:chgData name="Phillips, Cory" userId="6c597cff-5f3b-4912-8764-37cc172c8644" providerId="ADAL" clId="{5F287E81-9E62-4C1F-82E8-622D7F745FC6}" dt="2023-05-08T16:25:25.386" v="5" actId="20577"/>
          <ac:spMkLst>
            <pc:docMk/>
            <pc:sldMk cId="3190927396" sldId="267"/>
            <ac:spMk id="5" creationId="{00000000-0000-0000-0000-000000000000}"/>
          </ac:spMkLst>
        </pc:spChg>
      </pc:sldChg>
      <pc:sldChg chg="modSp mod">
        <pc:chgData name="Phillips, Cory" userId="6c597cff-5f3b-4912-8764-37cc172c8644" providerId="ADAL" clId="{5F287E81-9E62-4C1F-82E8-622D7F745FC6}" dt="2023-05-08T16:33:29.457" v="34" actId="6549"/>
        <pc:sldMkLst>
          <pc:docMk/>
          <pc:sldMk cId="2216050230" sldId="268"/>
        </pc:sldMkLst>
        <pc:spChg chg="mod">
          <ac:chgData name="Phillips, Cory" userId="6c597cff-5f3b-4912-8764-37cc172c8644" providerId="ADAL" clId="{5F287E81-9E62-4C1F-82E8-622D7F745FC6}" dt="2023-05-08T16:25:30.042" v="11" actId="20577"/>
          <ac:spMkLst>
            <pc:docMk/>
            <pc:sldMk cId="2216050230" sldId="268"/>
            <ac:spMk id="5" creationId="{00000000-0000-0000-0000-000000000000}"/>
          </ac:spMkLst>
        </pc:spChg>
        <pc:spChg chg="mod">
          <ac:chgData name="Phillips, Cory" userId="6c597cff-5f3b-4912-8764-37cc172c8644" providerId="ADAL" clId="{5F287E81-9E62-4C1F-82E8-622D7F745FC6}" dt="2023-05-08T16:33:29.457" v="34" actId="6549"/>
          <ac:spMkLst>
            <pc:docMk/>
            <pc:sldMk cId="2216050230" sldId="268"/>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8/8/2023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8/8/2023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425650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
        <p:nvSpPr>
          <p:cNvPr id="5" name="Title 4"/>
          <p:cNvSpPr>
            <a:spLocks noGrp="1"/>
          </p:cNvSpPr>
          <p:nvPr>
            <p:ph type="title"/>
          </p:nvPr>
        </p:nvSpPr>
        <p:spPr>
          <a:xfrm>
            <a:off x="406400" y="243682"/>
            <a:ext cx="11785600" cy="518318"/>
          </a:xfrm>
        </p:spPr>
        <p:txBody>
          <a:bodyPr/>
          <a:lstStyle/>
          <a:p>
            <a:r>
              <a:rPr lang="en-US" dirty="0"/>
              <a:t>PRS – August 10, 2023 - Proposed Combined Ballot Methodology</a:t>
            </a:r>
          </a:p>
        </p:txBody>
      </p:sp>
      <p:sp>
        <p:nvSpPr>
          <p:cNvPr id="6" name="Content Placeholder 5"/>
          <p:cNvSpPr>
            <a:spLocks noGrp="1"/>
          </p:cNvSpPr>
          <p:nvPr>
            <p:ph idx="1"/>
          </p:nvPr>
        </p:nvSpPr>
        <p:spPr>
          <a:xfrm>
            <a:off x="406400" y="914400"/>
            <a:ext cx="11379200" cy="5943600"/>
          </a:xfrm>
        </p:spPr>
        <p:txBody>
          <a:bodyPr/>
          <a:lstStyle/>
          <a:p>
            <a:pPr marL="0" indent="0">
              <a:buNone/>
            </a:pPr>
            <a:r>
              <a:rPr lang="en-US" sz="2000" dirty="0">
                <a:solidFill>
                  <a:schemeClr val="tx1"/>
                </a:solidFill>
              </a:rPr>
              <a:t>In an effort to minimize the number of roll-call votes, PRS Leadership and ERCOT Market Rules would like to propose a combined ballot for NPRRs/SCRs meeting one of the following criteria:</a:t>
            </a:r>
            <a:endParaRPr lang="en-US" sz="2000" strike="sngStrike" dirty="0">
              <a:solidFill>
                <a:schemeClr val="tx1"/>
              </a:solidFill>
            </a:endParaRPr>
          </a:p>
          <a:p>
            <a:r>
              <a:rPr lang="en-US" sz="2000" dirty="0">
                <a:solidFill>
                  <a:schemeClr val="tx1"/>
                </a:solidFill>
              </a:rPr>
              <a:t>Impact Analyses votes on SCRs/NPRRs with unopposed language votes at earlier PRS meetings</a:t>
            </a:r>
          </a:p>
          <a:p>
            <a:r>
              <a:rPr lang="en-US" sz="2000" dirty="0">
                <a:solidFill>
                  <a:schemeClr val="tx1"/>
                </a:solidFill>
              </a:rPr>
              <a:t>Language votes with endorsements from another subcommittee (ex: PRS tabled an NPRR and referred the issue to WMS, and WMS has now sent back an endorsement of some version of that NPRR)</a:t>
            </a: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r>
              <a:rPr lang="en-US" sz="2000" dirty="0">
                <a:solidFill>
                  <a:schemeClr val="tx1"/>
                </a:solidFill>
              </a:rPr>
              <a:t>For the NPRRs not listed on the combined ballot on the following slide, the sponsors will introduce them individually if they are up for initial language review at PRS; participants can discuss the NPRRs and provide input on desired motions, in the hopes of rolling those into the combined ballot.  Individual ballots should be expected for any remaining items that are not on the “Remain Tabled” list.  If comments have been submitted on an NPRR that is expected to remain tabled, those may also be discussed, if desired.</a:t>
            </a:r>
          </a:p>
        </p:txBody>
      </p:sp>
    </p:spTree>
    <p:extLst>
      <p:ext uri="{BB962C8B-B14F-4D97-AF65-F5344CB8AC3E}">
        <p14:creationId xmlns:p14="http://schemas.microsoft.com/office/powerpoint/2010/main" val="319092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Title 4"/>
          <p:cNvSpPr>
            <a:spLocks noGrp="1"/>
          </p:cNvSpPr>
          <p:nvPr>
            <p:ph type="title"/>
          </p:nvPr>
        </p:nvSpPr>
        <p:spPr/>
        <p:txBody>
          <a:bodyPr/>
          <a:lstStyle/>
          <a:p>
            <a:r>
              <a:rPr lang="en-US" dirty="0"/>
              <a:t>PRS – August 10, 2023 – Combined Ballot</a:t>
            </a:r>
          </a:p>
        </p:txBody>
      </p:sp>
      <p:sp>
        <p:nvSpPr>
          <p:cNvPr id="6" name="Content Placeholder 5"/>
          <p:cNvSpPr>
            <a:spLocks noGrp="1"/>
          </p:cNvSpPr>
          <p:nvPr>
            <p:ph idx="1"/>
          </p:nvPr>
        </p:nvSpPr>
        <p:spPr>
          <a:xfrm>
            <a:off x="152400" y="815178"/>
            <a:ext cx="11811000" cy="4976022"/>
          </a:xfrm>
        </p:spPr>
        <p:txBody>
          <a:bodyPr/>
          <a:lstStyle/>
          <a:p>
            <a:pPr lvl="0">
              <a:spcBef>
                <a:spcPts val="600"/>
              </a:spcBef>
              <a:spcAft>
                <a:spcPts val="600"/>
              </a:spcAft>
            </a:pPr>
            <a:r>
              <a:rPr lang="en-US" sz="2000" dirty="0">
                <a:solidFill>
                  <a:schemeClr val="tx1"/>
                </a:solidFill>
              </a:rPr>
              <a:t>To endorse and forward to TAC the 7/13/23 PRS Report and 2/21/23 Impact Analysis for </a:t>
            </a:r>
            <a:r>
              <a:rPr lang="en-US" sz="2000" b="1" dirty="0">
                <a:solidFill>
                  <a:schemeClr val="tx1"/>
                </a:solidFill>
              </a:rPr>
              <a:t>NPRR1164</a:t>
            </a:r>
            <a:r>
              <a:rPr lang="en-US" sz="2000" dirty="0">
                <a:solidFill>
                  <a:schemeClr val="tx1"/>
                </a:solidFill>
              </a:rPr>
              <a:t> with a recommended priority of 2023 and rank of 3810</a:t>
            </a:r>
          </a:p>
          <a:p>
            <a:pPr lvl="0">
              <a:spcBef>
                <a:spcPts val="600"/>
              </a:spcBef>
              <a:spcAft>
                <a:spcPts val="600"/>
              </a:spcAft>
            </a:pPr>
            <a:r>
              <a:rPr lang="en-US" sz="2000" dirty="0">
                <a:solidFill>
                  <a:schemeClr val="tx1"/>
                </a:solidFill>
              </a:rPr>
              <a:t>To endorse and forward to TAC the 7/13/23 PRS Report and 3/29/23 Impact Analysis for </a:t>
            </a:r>
            <a:r>
              <a:rPr lang="en-US" sz="2000" b="1" dirty="0">
                <a:solidFill>
                  <a:schemeClr val="tx1"/>
                </a:solidFill>
              </a:rPr>
              <a:t>NPRR1171</a:t>
            </a:r>
            <a:r>
              <a:rPr lang="en-US" sz="2000" dirty="0">
                <a:solidFill>
                  <a:schemeClr val="tx1"/>
                </a:solidFill>
              </a:rPr>
              <a:t> with a recommended priority of 2024 and rank of 4050</a:t>
            </a:r>
          </a:p>
          <a:p>
            <a:pPr lvl="0">
              <a:spcBef>
                <a:spcPts val="600"/>
              </a:spcBef>
              <a:spcAft>
                <a:spcPts val="600"/>
              </a:spcAft>
            </a:pPr>
            <a:r>
              <a:rPr lang="en-US" sz="2000" dirty="0">
                <a:solidFill>
                  <a:schemeClr val="tx1"/>
                </a:solidFill>
              </a:rPr>
              <a:t>To endorse and forward to TAC the 7/13/23 PRS Report and 4/24/23 Impact Analysis for </a:t>
            </a:r>
            <a:r>
              <a:rPr lang="en-US" sz="2000" b="1" dirty="0">
                <a:solidFill>
                  <a:schemeClr val="tx1"/>
                </a:solidFill>
              </a:rPr>
              <a:t>NPRR1174</a:t>
            </a:r>
          </a:p>
          <a:p>
            <a:pPr lvl="0">
              <a:spcBef>
                <a:spcPts val="600"/>
              </a:spcBef>
              <a:spcAft>
                <a:spcPts val="600"/>
              </a:spcAft>
            </a:pPr>
            <a:r>
              <a:rPr lang="en-US" sz="2000" dirty="0">
                <a:solidFill>
                  <a:schemeClr val="tx1"/>
                </a:solidFill>
              </a:rPr>
              <a:t>To endorse and forward to TAC the 7/13/23 PRS Report and 4/25/23 Impact Analysis for </a:t>
            </a:r>
            <a:r>
              <a:rPr lang="en-US" sz="2000" b="1" dirty="0">
                <a:solidFill>
                  <a:schemeClr val="tx1"/>
                </a:solidFill>
              </a:rPr>
              <a:t>NPRR1175</a:t>
            </a:r>
          </a:p>
          <a:p>
            <a:pPr lvl="0">
              <a:spcBef>
                <a:spcPts val="600"/>
              </a:spcBef>
              <a:spcAft>
                <a:spcPts val="600"/>
              </a:spcAft>
            </a:pPr>
            <a:r>
              <a:rPr lang="en-US" sz="2000" dirty="0">
                <a:solidFill>
                  <a:schemeClr val="tx1"/>
                </a:solidFill>
              </a:rPr>
              <a:t>To endorse and forward to TAC the 7/13/23 PRS Report and 7/18/23 Impact Analysis for </a:t>
            </a:r>
            <a:r>
              <a:rPr lang="en-US" sz="2000" b="1" dirty="0">
                <a:solidFill>
                  <a:schemeClr val="tx1"/>
                </a:solidFill>
              </a:rPr>
              <a:t>NPRR1185</a:t>
            </a:r>
          </a:p>
          <a:p>
            <a:pPr lvl="0">
              <a:spcBef>
                <a:spcPts val="600"/>
              </a:spcBef>
              <a:spcAft>
                <a:spcPts val="600"/>
              </a:spcAft>
            </a:pPr>
            <a:r>
              <a:rPr lang="en-US" sz="2000" dirty="0">
                <a:solidFill>
                  <a:schemeClr val="tx1"/>
                </a:solidFill>
              </a:rPr>
              <a:t>To endorse and forward to TAC the 7/13/23 PRS Report and 6/28/23 Impact Analysis for </a:t>
            </a:r>
            <a:r>
              <a:rPr lang="en-US" sz="2000" b="1" dirty="0">
                <a:solidFill>
                  <a:schemeClr val="tx1"/>
                </a:solidFill>
              </a:rPr>
              <a:t>NPRR1189</a:t>
            </a:r>
          </a:p>
          <a:p>
            <a:pPr lvl="0">
              <a:spcBef>
                <a:spcPts val="600"/>
              </a:spcBef>
              <a:spcAft>
                <a:spcPts val="600"/>
              </a:spcAft>
            </a:pPr>
            <a:r>
              <a:rPr lang="en-US" sz="2000" dirty="0">
                <a:solidFill>
                  <a:schemeClr val="tx1"/>
                </a:solidFill>
              </a:rPr>
              <a:t>To table </a:t>
            </a:r>
            <a:r>
              <a:rPr lang="en-US" sz="2000" b="1" dirty="0">
                <a:solidFill>
                  <a:schemeClr val="tx1"/>
                </a:solidFill>
              </a:rPr>
              <a:t>SCR824</a:t>
            </a:r>
          </a:p>
          <a:p>
            <a:pPr lvl="0">
              <a:spcBef>
                <a:spcPts val="600"/>
              </a:spcBef>
              <a:spcAft>
                <a:spcPts val="600"/>
              </a:spcAft>
            </a:pPr>
            <a:r>
              <a:rPr lang="en-US" sz="2000" dirty="0">
                <a:solidFill>
                  <a:schemeClr val="tx1"/>
                </a:solidFill>
              </a:rPr>
              <a:t>To endorse the ROS-recommended priority of 2026 and rank of 4047 for </a:t>
            </a:r>
            <a:r>
              <a:rPr lang="en-US" sz="2000" b="1" dirty="0">
                <a:solidFill>
                  <a:schemeClr val="tx1"/>
                </a:solidFill>
              </a:rPr>
              <a:t>NOGRR215</a:t>
            </a:r>
          </a:p>
        </p:txBody>
      </p:sp>
    </p:spTree>
    <p:extLst>
      <p:ext uri="{BB962C8B-B14F-4D97-AF65-F5344CB8AC3E}">
        <p14:creationId xmlns:p14="http://schemas.microsoft.com/office/powerpoint/2010/main" val="221605023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1014</TotalTime>
  <Words>340</Words>
  <Application>Microsoft Office PowerPoint</Application>
  <PresentationFormat>Widescreen</PresentationFormat>
  <Paragraphs>21</Paragraphs>
  <Slides>2</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1_Custom Design</vt:lpstr>
      <vt:lpstr>Office Theme</vt:lpstr>
      <vt:lpstr>PRS – August 10, 2023 - Proposed Combined Ballot Methodology</vt:lpstr>
      <vt:lpstr>PRS – August 10, 2023 – Combined Ballot</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C Phillips</cp:lastModifiedBy>
  <cp:revision>124</cp:revision>
  <cp:lastPrinted>2016-01-21T20:53:15Z</cp:lastPrinted>
  <dcterms:created xsi:type="dcterms:W3CDTF">2016-01-21T15:20:31Z</dcterms:created>
  <dcterms:modified xsi:type="dcterms:W3CDTF">2023-08-08T19:46:52Z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2023-07-12T19:01:30Z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7f8148d3-8212-4c84-b667-60297b5a1321</vt:lpwstr>
  </property>
  <property fmtid="{D5CDD505-2E9C-101B-9397-08002B2CF9AE}" pid="9" name="MSIP_Label_7084cbda-52b8-46fb-a7b7-cb5bd465ed85_ContentBits">
    <vt:lpwstr>0</vt:lpwstr>
  </property>
</Properties>
</file>