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45171-10BC-483F-ABB3-59CA4C9C0926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28D6-927C-4B87-9EE5-92F6BBF55B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85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28D6-927C-4B87-9EE5-92F6BBF55B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9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CDC3-7C60-4566-AE65-DD088C36938D}" type="datetimeFigureOut">
              <a:rPr lang="en-US" smtClean="0"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01000" cy="533400"/>
          </a:xfrm>
        </p:spPr>
        <p:txBody>
          <a:bodyPr>
            <a:noAutofit/>
          </a:bodyPr>
          <a:lstStyle/>
          <a:p>
            <a:b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Revision Requests that may remain Tabled</a:t>
            </a:r>
            <a:b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No action required by 8/10/23 PRS</a:t>
            </a:r>
            <a:b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14400"/>
            <a:ext cx="8305800" cy="5562600"/>
          </a:xfrm>
          <a:noFill/>
        </p:spPr>
        <p:txBody>
          <a:bodyPr>
            <a:no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NPRR956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Designation of Providers of Transmission Additions (PRS)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NPRR1070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Planning Criteria for GTC Exit Solutions (ROS and 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NPRR1162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Single Agent Designation for a QSE and its Sub-QSEs for Voice Communications over the ERCOT WAN (WMS)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NPRR1172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Fuel Adder Definition, Mitigated Offer Caps, and RUC Clawback (WMS)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NPRR1179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Fuel Purchase Requirements for Resources Submitting RUC Fuel Costs – URGENT (WMS)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NPRR1180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Inclusion of Forecasted Load in Planning Analyses (ROS)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NPRR1181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Submission of Seasonal Coal and Lignite Inventory Declaration (WMS)</a:t>
            </a:r>
          </a:p>
          <a:p>
            <a:pPr algn="l">
              <a:spcBef>
                <a:spcPts val="0"/>
              </a:spcBef>
            </a:pPr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NPRR1188,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Implement Nodal Dispatch and Energy Settlement for Controllable Load Resources (PRS)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algn="l"/>
            <a:endParaRPr lang="en-US" sz="1600" b="1" dirty="0">
              <a:solidFill>
                <a:schemeClr val="tx1"/>
              </a:solidFill>
            </a:endParaRPr>
          </a:p>
          <a:p>
            <a:pPr algn="l"/>
            <a:endParaRPr lang="en-US" sz="11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135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Revision Requests that may remain Tabled No action required by 8/10/23 PRS 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6/21/12 PRS</dc:title>
  <dc:creator>ERCOT 062012</dc:creator>
  <cp:lastModifiedBy>Clifton, Suzy</cp:lastModifiedBy>
  <cp:revision>152</cp:revision>
  <dcterms:created xsi:type="dcterms:W3CDTF">2012-06-21T12:05:52Z</dcterms:created>
  <dcterms:modified xsi:type="dcterms:W3CDTF">2023-08-08T21:20:37Z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2023-08-08T21:19:34Z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7fbf83b5-e8ce-49f0-94a2-e99c8b101a7a</vt:lpwstr>
  </property>
  <property fmtid="{D5CDD505-2E9C-101B-9397-08002B2CF9AE}" pid="8" name="MSIP_Label_7084cbda-52b8-46fb-a7b7-cb5bd465ed85_ContentBits">
    <vt:lpwstr>0</vt:lpwstr>
  </property>
</Properties>
</file>