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51493" autoAdjust="0"/>
  </p:normalViewPr>
  <p:slideViewPr>
    <p:cSldViewPr showGuides="1">
      <p:cViewPr varScale="1">
        <p:scale>
          <a:sx n="67" d="100"/>
          <a:sy n="67" d="100"/>
        </p:scale>
        <p:origin x="292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(July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August 07,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495287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033210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375399-5825-2B4F-6734-BD86114E9C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22500"/>
            <a:ext cx="79248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622011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09D08F-1A05-706E-8F1B-EEE4BEBB5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" y="2222500"/>
            <a:ext cx="785812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5185</TotalTime>
  <Words>497</Words>
  <Application>Microsoft Office PowerPoint</Application>
  <PresentationFormat>On-screen Show (4:3)</PresentationFormat>
  <Paragraphs>90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Rivera, Victoria</cp:lastModifiedBy>
  <cp:revision>217</cp:revision>
  <cp:lastPrinted>2016-01-21T20:53:15Z</cp:lastPrinted>
  <dcterms:created xsi:type="dcterms:W3CDTF">2016-01-21T15:20:31Z</dcterms:created>
  <dcterms:modified xsi:type="dcterms:W3CDTF">2023-08-07T15:47:30Z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2023-08-07T15:37:01Z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47d9c5bb-5378-4993-b7d6-f1d00de32f36</vt:lpwstr>
  </property>
  <property fmtid="{D5CDD505-2E9C-101B-9397-08002B2CF9AE}" pid="9" name="MSIP_Label_7084cbda-52b8-46fb-a7b7-cb5bd465ed85_ContentBits">
    <vt:lpwstr>0</vt:lpwstr>
  </property>
</Properties>
</file>