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0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August 01,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July </a:t>
            </a:r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19743"/>
            <a:ext cx="8915400" cy="4514147"/>
          </a:xfrm>
        </p:spPr>
        <p:txBody>
          <a:bodyPr>
            <a:normAutofit/>
          </a:bodyPr>
          <a:lstStyle/>
          <a:p>
            <a:r>
              <a:rPr lang="en-US" sz="2800" dirty="0"/>
              <a:t>Combined meeting with Texas SET</a:t>
            </a:r>
          </a:p>
          <a:p>
            <a:r>
              <a:rPr lang="en-US" sz="2800" dirty="0"/>
              <a:t>Reviewed feedback on Texas SET Guide Redlines 650s, 810s, 820s, 824, 867s, 997, T series</a:t>
            </a:r>
          </a:p>
          <a:p>
            <a:pPr lvl="1"/>
            <a:r>
              <a:rPr lang="en-US" sz="2600" dirty="0"/>
              <a:t>Draft redlines and draft SEF Files have been posted to the MCT page</a:t>
            </a:r>
          </a:p>
          <a:p>
            <a:r>
              <a:rPr lang="en-US" sz="2800" dirty="0"/>
              <a:t>Questions regarding SCR817</a:t>
            </a:r>
          </a:p>
          <a:p>
            <a:pPr lvl="1"/>
            <a:endParaRPr lang="en-US" sz="2600" dirty="0"/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646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45CAC-9CB2-FC63-9821-685B01C4C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712E04-D0D3-5EC9-D886-C34C509AE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669" y="946777"/>
            <a:ext cx="10128446" cy="557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7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August 16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r>
              <a:rPr lang="en-US" sz="2800" dirty="0"/>
              <a:t>September 20</a:t>
            </a:r>
            <a:r>
              <a:rPr lang="en-US" sz="2800" baseline="30000" dirty="0"/>
              <a:t>th</a:t>
            </a:r>
            <a:r>
              <a:rPr lang="en-US" sz="2800" dirty="0"/>
              <a:t>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3278</TotalTime>
  <Words>60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Market Coordination Team Update</vt:lpstr>
      <vt:lpstr>July 19th  </vt:lpstr>
      <vt:lpstr>PowerPoint Presentation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ERCOT</cp:lastModifiedBy>
  <cp:revision>21</cp:revision>
  <dcterms:created xsi:type="dcterms:W3CDTF">2022-07-28T16:49:29Z</dcterms:created>
  <dcterms:modified xsi:type="dcterms:W3CDTF">2023-07-25T13:05:18Z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2023-07-25T13:03:22Z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0973334d-558f-4079-a0c1-5bed0c28f24d</vt:lpwstr>
  </property>
  <property fmtid="{D5CDD505-2E9C-101B-9397-08002B2CF9AE}" pid="9" name="MSIP_Label_7084cbda-52b8-46fb-a7b7-cb5bd465ed85_ContentBits">
    <vt:lpwstr>0</vt:lpwstr>
  </property>
</Properties>
</file>