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262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28"/>
  </p:normalViewPr>
  <p:slideViewPr>
    <p:cSldViewPr snapToGrid="0" snapToObjects="1">
      <p:cViewPr varScale="1">
        <p:scale>
          <a:sx n="61" d="100"/>
          <a:sy n="61" d="100"/>
        </p:scale>
        <p:origin x="6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28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7939FE9-0B2E-4997-BA24-44FF9669BA9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AE1028-7A43-40A3-A2EC-124FFB073D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B3D3C9-ED3E-4430-A8CA-03711A676035}" type="datetimeFigureOut">
              <a:rPr lang="en-US" smtClean="0"/>
              <a:t>8/1/2023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CACB66-3B0A-415A-9449-9278044DA54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B7EC22-6F70-469D-B720-84BF796C51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94CC5C-2831-4FAC-8076-6410B257E0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983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67E2B-6215-4DB6-B113-75ACD1123374}" type="datetimeFigureOut">
              <a:rPr lang="en-US" smtClean="0"/>
              <a:t>8/1/2023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C8106-034A-47C1-ADA6-0A1F9E0E74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787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C8106-034A-47C1-ADA6-0A1F9E0E747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823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79624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425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499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405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659419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195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596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791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832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8451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63938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01515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rketOps@mylubbock.u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7055F-5327-487C-A804-57A9C656A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 </a:t>
            </a:r>
            <a:r>
              <a:rPr lang="en-US" sz="5300" dirty="0"/>
              <a:t>REP REGISTRATION PROCESS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7C6B7-49CD-457E-98A7-5A7F85A5A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374488"/>
            <a:ext cx="9601200" cy="3581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2800" dirty="0"/>
              <a:t>Access Agreement begins on page 80 of the Tariff </a:t>
            </a:r>
          </a:p>
          <a:p>
            <a:r>
              <a:rPr lang="en-US" sz="2800" dirty="0"/>
              <a:t>Email to </a:t>
            </a:r>
            <a:r>
              <a:rPr lang="en-US" sz="2800" dirty="0">
                <a:hlinkClick r:id="rId2"/>
              </a:rPr>
              <a:t>MarketOps@mylubbock.us</a:t>
            </a:r>
            <a:endParaRPr lang="en-US" sz="2800" dirty="0"/>
          </a:p>
          <a:p>
            <a:r>
              <a:rPr lang="en-US" sz="2800" dirty="0"/>
              <a:t>A reply email with the Welcome Packet and account number will be provided</a:t>
            </a:r>
          </a:p>
          <a:p>
            <a:r>
              <a:rPr lang="en-US" sz="2800" dirty="0"/>
              <a:t>A USB including the Welcome Packet and the presentation will be available at the Retailer</a:t>
            </a:r>
          </a:p>
          <a:p>
            <a:r>
              <a:rPr lang="en-US" sz="2800" dirty="0"/>
              <a:t>Workshop August 22nd - 23rd</a:t>
            </a:r>
          </a:p>
          <a:p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8DC9169-2FBF-4775-9E01-C2C4246F366C}"/>
              </a:ext>
            </a:extLst>
          </p:cNvPr>
          <p:cNvCxnSpPr/>
          <p:nvPr/>
        </p:nvCxnSpPr>
        <p:spPr>
          <a:xfrm>
            <a:off x="1371600" y="2171700"/>
            <a:ext cx="9601200" cy="0"/>
          </a:xfrm>
          <a:prstGeom prst="line">
            <a:avLst/>
          </a:prstGeom>
          <a:ln w="88900">
            <a:solidFill>
              <a:srgbClr val="FF0000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7904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ectangle 89">
            <a:extLst>
              <a:ext uri="{FF2B5EF4-FFF2-40B4-BE49-F238E27FC236}">
                <a16:creationId xmlns:a16="http://schemas.microsoft.com/office/drawing/2014/main" id="{0E807223-DF88-4D6D-970E-08919E5E02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83B91B61-BFCA-4647-957E-A8269BE46F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C7F36DA5-3286-4EAB-8CE6-344245727B6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7007" r="48419" b="-2063"/>
          <a:stretch/>
        </p:blipFill>
        <p:spPr>
          <a:xfrm>
            <a:off x="-2427400" y="376"/>
            <a:ext cx="6835760" cy="70197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F6D5E8-15CF-4755-910B-1B5A1E777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3462" y="74333"/>
            <a:ext cx="6176776" cy="14859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Lubbock Power &amp; Light Retailer Workshop 2023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92D1D7C6-1C89-420C-8D35-483654167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180606" y="1862461"/>
            <a:ext cx="6176775" cy="489364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1D1C1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8/22 </a:t>
            </a:r>
            <a:r>
              <a:rPr lang="en-US" altLang="en-US" sz="1400" b="1" dirty="0">
                <a:solidFill>
                  <a:srgbClr val="1D1C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Welcome Reception – At Overton 6pm to 9pm</a:t>
            </a: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1D1C1D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1D1C1D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1D1C1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8/23 – Retailer</a:t>
            </a:r>
            <a:r>
              <a:rPr kumimoji="0" lang="en-US" altLang="en-US" sz="1400" b="1" i="0" u="none" strike="noStrike" cap="none" normalizeH="0" dirty="0">
                <a:ln>
                  <a:noFill/>
                </a:ln>
                <a:solidFill>
                  <a:srgbClr val="1D1C1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Workshop 9:30am to 3:30pm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 baseline="0" dirty="0">
              <a:solidFill>
                <a:srgbClr val="1D1C1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1D1C1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Meeting Kick Off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1D1C1D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1D1C1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History of Lubbock and Future Growth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1D1C1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History of LP&amp;L and our Journey to the Market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1D1C1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Our Organization &amp; Meet the Market Operations Team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1D1C1D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1D1C1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Transition Updates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1D1C1D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1D1C1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Retailer Events Updates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1D1C1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Rates - the Path Forward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1D1C1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Future Projects: SMT &amp; Retail Portal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1D1C1D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1D1C1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Our Processes - Discussing the Life Cycle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1D1C1D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1D1C1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Tampering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1D1C1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New Construction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1D1C1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Distributed Generation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1D1C1D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1D1C1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Question Panel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1D1C1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1D1C1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Open discussion with the Market Operations Team and Project Staff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5010150"/>
            <a:ext cx="399415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1D1C1D"/>
                </a:solidFill>
                <a:effectLst/>
                <a:latin typeface="Slack-Lato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74306" y="1221867"/>
            <a:ext cx="64318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August 22</a:t>
            </a:r>
            <a:r>
              <a:rPr lang="en-US" sz="1600" baseline="30000" dirty="0"/>
              <a:t>nd</a:t>
            </a:r>
            <a:r>
              <a:rPr lang="en-US" sz="1600" dirty="0"/>
              <a:t> &amp; 23</a:t>
            </a:r>
            <a:r>
              <a:rPr lang="en-US" sz="1600" baseline="30000" dirty="0"/>
              <a:t>rd</a:t>
            </a:r>
            <a:r>
              <a:rPr lang="en-US" sz="1600" dirty="0"/>
              <a:t> at the Overton Hotel and Conference Center</a:t>
            </a:r>
          </a:p>
        </p:txBody>
      </p:sp>
    </p:spTree>
    <p:extLst>
      <p:ext uri="{BB962C8B-B14F-4D97-AF65-F5344CB8AC3E}">
        <p14:creationId xmlns:p14="http://schemas.microsoft.com/office/powerpoint/2010/main" val="10767982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b385d60f68dd989dca1fdc827799d853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911b479caf7b199da365455750e4572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  <Status xmlns="71af3243-3dd4-4a8d-8c0d-dd76da1f02a5">Not started</Status>
  </documentManagement>
</p:properties>
</file>

<file path=customXml/itemProps1.xml><?xml version="1.0" encoding="utf-8"?>
<ds:datastoreItem xmlns:ds="http://schemas.openxmlformats.org/officeDocument/2006/customXml" ds:itemID="{7FAD4C99-7793-446D-B40E-9C65086CB8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3199E8A-3253-45E5-B33A-F34129B7AA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6722C5-B529-4491-808D-2D5A0D242BA3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16c05727-aa75-4e4a-9b5f-8a80a1165891"/>
    <ds:schemaRef ds:uri="http://purl.org/dc/elements/1.1/"/>
    <ds:schemaRef ds:uri="71af3243-3dd4-4a8d-8c0d-dd76da1f02a5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Travel design</Template>
  <TotalTime>0</TotalTime>
  <Words>160</Words>
  <Application>Microsoft Office PowerPoint</Application>
  <PresentationFormat>Widescreen</PresentationFormat>
  <Paragraphs>32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Franklin Gothic Book</vt:lpstr>
      <vt:lpstr>Slack-Lato</vt:lpstr>
      <vt:lpstr>Crop</vt:lpstr>
      <vt:lpstr>  REP REGISTRATION PROCESS</vt:lpstr>
      <vt:lpstr>Lubbock Power &amp; Light Retailer Workshop 2023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2023-08-01T15:23:29Z</dcterms:created>
  <dcterms:modified xsi:type="dcterms:W3CDTF">2023-08-01T15:51:02Z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