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08/01/2023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application deadline for new CRs is 08/16/23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signup deadline is 09/06/23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09/12/23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10/09/23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1023 </a:t>
            </a:r>
            <a:r>
              <a:rPr lang="en-US" sz="2000" dirty="0">
                <a:solidFill>
                  <a:prstClr val="black"/>
                </a:solidFill>
              </a:rPr>
              <a:t>is scheduled to conclude on 10/20/23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08/01/23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tested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90 CRs tested only CON02 and CON03 with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successfully tested Round Robin with Lubbock including CON02 and CON03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79 other CRs successfully completed CON02 connectivity testing and CON03 banking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 CRs did not complete testing with Lubbock and will have to test in a future flight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08/01/23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6078</TotalTime>
  <Words>125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Preview</vt:lpstr>
      <vt:lpstr>Flight LPL0423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217</cp:revision>
  <cp:lastPrinted>2016-01-21T20:53:15Z</cp:lastPrinted>
  <dcterms:created xsi:type="dcterms:W3CDTF">2016-01-21T15:20:31Z</dcterms:created>
  <dcterms:modified xsi:type="dcterms:W3CDTF">2023-07-27T18:57:27Z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