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733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08/01/2023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1023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2751"/>
            <a:ext cx="8534400" cy="42672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1023 application deadline for new CRs is 08/16/23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1023 signup deadline is 09/06/23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09/12/23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10/09/23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1023 </a:t>
            </a:r>
            <a:r>
              <a:rPr lang="en-US" sz="2000" dirty="0">
                <a:solidFill>
                  <a:prstClr val="black"/>
                </a:solidFill>
              </a:rPr>
              <a:t>is scheduled to conclude on 10/20/23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10/27/23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08/01/23</a:t>
            </a:r>
          </a:p>
        </p:txBody>
      </p:sp>
    </p:spTree>
    <p:extLst>
      <p:ext uri="{BB962C8B-B14F-4D97-AF65-F5344CB8AC3E}">
        <p14:creationId xmlns:p14="http://schemas.microsoft.com/office/powerpoint/2010/main" val="146433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LPL0423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3822"/>
            <a:ext cx="8534400" cy="429502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95 CRs tested with City of Lubbock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90 CRs tested only CON02 and CON03 with Lubbock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5 CRs successfully tested Round Robin with Lubbock including CON02 and CON03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79 other CRs successfully completed CON02 connectivity testing and CON03 banking testing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11 CRs did not complete testing with Lubbock and will have to test in a future flight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08/01/23</a:t>
            </a:r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6078</TotalTime>
  <Words>125</Words>
  <Application>Microsoft Office PowerPoint</Application>
  <PresentationFormat>On-screen Show (4:3)</PresentationFormat>
  <Paragraphs>28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1023 Preview</vt:lpstr>
      <vt:lpstr>Flight LPL0423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217</cp:revision>
  <cp:lastPrinted>2016-01-21T20:53:15Z</cp:lastPrinted>
  <dcterms:created xsi:type="dcterms:W3CDTF">2016-01-21T15:20:31Z</dcterms:created>
  <dcterms:modified xsi:type="dcterms:W3CDTF">2023-07-27T18:57:27Z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2023-07-27T18:57:26Z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4f7bf5ee-2436-49ba-bb95-badc121fb36b</vt:lpwstr>
  </property>
  <property fmtid="{D5CDD505-2E9C-101B-9397-08002B2CF9AE}" pid="9" name="MSIP_Label_7084cbda-52b8-46fb-a7b7-cb5bd465ed85_ContentBits">
    <vt:lpwstr>0</vt:lpwstr>
  </property>
</Properties>
</file>