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August 3, 2023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3"/>
            <a:ext cx="10947633" cy="470911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b="1" dirty="0"/>
              <a:t>PGRR107</a:t>
            </a:r>
            <a:r>
              <a:rPr lang="en-US" sz="3200" dirty="0"/>
              <a:t> – (Related to NPRR 1180) – Inclusion of Forecasted Load in Planning Analyses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ERCOT submitted comments to PGRR107 and provided an overview of the comments to PLWG.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Oncor requested additional time to submit comments in reply to ERCOT comments.</a:t>
            </a:r>
          </a:p>
          <a:p>
            <a:pPr>
              <a:spcBef>
                <a:spcPts val="2400"/>
              </a:spcBef>
            </a:pPr>
            <a:r>
              <a:rPr lang="en-US" sz="3200" b="1" dirty="0"/>
              <a:t>NPRR1180 </a:t>
            </a:r>
            <a:r>
              <a:rPr lang="en-US" sz="3200" dirty="0"/>
              <a:t>– Inclusion of Forecasted Load in Planning Analyses</a:t>
            </a:r>
          </a:p>
          <a:p>
            <a:pPr lvl="1"/>
            <a:r>
              <a:rPr lang="en-US" sz="2800" dirty="0"/>
              <a:t> ERCOT requested additional time to submit comments to NPRR1180.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93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Planning Working Group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129</cp:revision>
  <dcterms:created xsi:type="dcterms:W3CDTF">2021-03-22T15:18:30Z</dcterms:created>
  <dcterms:modified xsi:type="dcterms:W3CDTF">2023-07-26T19:26:25Z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