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56811" autoAdjust="0"/>
  </p:normalViewPr>
  <p:slideViewPr>
    <p:cSldViewPr showGuides="1">
      <p:cViewPr varScale="1">
        <p:scale>
          <a:sx n="72" d="100"/>
          <a:sy n="72" d="100"/>
        </p:scale>
        <p:origin x="277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1506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0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(June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July 11,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6/12/23 - PSRR dynamic threshold enabled. The Max PSSR started at 80 MW/min for sunrise and sunset hours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6/15/23 - The Max PSRR threshold increased to 100 MW/min for sunrise and sunset hours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63771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89859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4EEC38-21B2-203C-A45C-D6D4F1893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214751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95EC21-5546-5A68-82E2-314D8C7C4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535</Words>
  <Application>Microsoft Office PowerPoint</Application>
  <PresentationFormat>On-screen Show (4:3)</PresentationFormat>
  <Paragraphs>92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Rivera, Victoria</cp:lastModifiedBy>
  <cp:revision>218</cp:revision>
  <cp:lastPrinted>2016-01-21T20:53:15Z</cp:lastPrinted>
  <dcterms:created xsi:type="dcterms:W3CDTF">2016-01-21T15:20:31Z</dcterms:created>
  <dcterms:modified xsi:type="dcterms:W3CDTF">2023-07-11T20:14:59Z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