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2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77" autoAdjust="0"/>
  </p:normalViewPr>
  <p:slideViewPr>
    <p:cSldViewPr showGuides="1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vs.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1,286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1,011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NOIE data is submitted through surveys. Competitive</a:t>
            </a:r>
            <a:r>
              <a:rPr lang="en-US" baseline="0" dirty="0"/>
              <a:t> TDSP data is submitted through load profile codes.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2023 Q2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8/2/2023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Q2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4E713-3759-4B31-A02E-260E98A40C5E}"/>
              </a:ext>
            </a:extLst>
          </p:cNvPr>
          <p:cNvSpPr txBox="1"/>
          <p:nvPr/>
        </p:nvSpPr>
        <p:spPr>
          <a:xfrm>
            <a:off x="4191000" y="6138722"/>
            <a:ext cx="47986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1DAE87-DC1E-97F7-EC3C-A7DDC08CD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29" y="1680210"/>
            <a:ext cx="8738571" cy="377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</a:t>
            </a:r>
            <a:r>
              <a:rPr lang="en-US" dirty="0"/>
              <a:t>Q1 → Q2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F2F334-7AD9-84D9-BE2D-572DBA934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43778"/>
            <a:ext cx="8797863" cy="376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2023-Q2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4A2785-0679-D1C7-63CF-BF87CE197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793" y="762000"/>
            <a:ext cx="7054605" cy="5127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5495" y="3325504"/>
            <a:ext cx="1371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Large increase due to reporting requirement  change** </a:t>
            </a:r>
          </a:p>
        </p:txBody>
      </p:sp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133</Words>
  <Application>Microsoft Office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2023 Q2 Unregistered Distributed Generation Report</vt:lpstr>
      <vt:lpstr>2023 Q1 → Q2 Change </vt:lpstr>
      <vt:lpstr>Unregistered DG Growth: 2016-Q2* to 2023-Q2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Khodabakhsh, Fred</cp:lastModifiedBy>
  <cp:revision>152</cp:revision>
  <cp:lastPrinted>2016-01-21T20:53:15Z</cp:lastPrinted>
  <dcterms:created xsi:type="dcterms:W3CDTF">2016-01-21T15:20:31Z</dcterms:created>
  <dcterms:modified xsi:type="dcterms:W3CDTF">2023-07-24T18:16:17Z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2023-07-24T14:34:28Z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f926dc95-f6d0-4317-8dea-62e77c590e71</vt:lpwstr>
  </property>
  <property fmtid="{D5CDD505-2E9C-101B-9397-08002B2CF9AE}" pid="9" name="MSIP_Label_7084cbda-52b8-46fb-a7b7-cb5bd465ed85_ContentBits">
    <vt:lpwstr>0</vt:lpwstr>
  </property>
</Properties>
</file>