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9" r:id="rId7"/>
    <p:sldId id="272" r:id="rId8"/>
    <p:sldId id="27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077" autoAdjust="0"/>
  </p:normalViewPr>
  <p:slideViewPr>
    <p:cSldViewPr showGuides="1"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Competitive vs. NOIE breakdown: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Competitive: 1,286 MW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NOIE: 1,011 MW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NOIE data is submitted through surveys. Competitive</a:t>
            </a:r>
            <a:r>
              <a:rPr lang="en-US" baseline="0" dirty="0"/>
              <a:t> TDSP data is submitted through load profile codes.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63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39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Unregistered Distributed Generation Report:</a:t>
            </a:r>
          </a:p>
          <a:p>
            <a:r>
              <a:rPr lang="en-US" sz="2800" b="1" dirty="0"/>
              <a:t>2023 Q2 Update</a:t>
            </a:r>
          </a:p>
          <a:p>
            <a:endParaRPr lang="en-US" dirty="0"/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8/2/2023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2023 Q2 Unregistered Distributed Generation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A4E713-3759-4B31-A02E-260E98A40C5E}"/>
              </a:ext>
            </a:extLst>
          </p:cNvPr>
          <p:cNvSpPr txBox="1"/>
          <p:nvPr/>
        </p:nvSpPr>
        <p:spPr>
          <a:xfrm>
            <a:off x="4191000" y="6138722"/>
            <a:ext cx="47986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Totals may not match the sum of their columns/rows due to rounding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1DAE87-DC1E-97F7-EC3C-A7DDC08CD6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829" y="1680210"/>
            <a:ext cx="8738571" cy="377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7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2023 </a:t>
            </a:r>
            <a:r>
              <a:rPr lang="en-US" dirty="0"/>
              <a:t>Q1 → Q2 </a:t>
            </a:r>
            <a:r>
              <a:rPr lang="en-US" b="1" dirty="0">
                <a:solidFill>
                  <a:schemeClr val="accent1"/>
                </a:solidFill>
              </a:rPr>
              <a:t>Change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C8E057-9AE6-4BFE-8714-688BAD7414DD}"/>
              </a:ext>
            </a:extLst>
          </p:cNvPr>
          <p:cNvSpPr txBox="1"/>
          <p:nvPr/>
        </p:nvSpPr>
        <p:spPr>
          <a:xfrm>
            <a:off x="4114800" y="6130261"/>
            <a:ext cx="4876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Totals may not match the sum of their columns/rows due to rounding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F2F334-7AD9-84D9-BE2D-572DBA9346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643778"/>
            <a:ext cx="8797863" cy="376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975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Unregistered DG Growth: 2016-Q2* to 2023-Q2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867400"/>
            <a:ext cx="739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* 2016-Q2 was the first report published after implementation of report changes per NPRR794/COPMGR044</a:t>
            </a:r>
          </a:p>
          <a:p>
            <a:r>
              <a:rPr lang="en-US" sz="1100" b="1" dirty="0"/>
              <a:t>** 2019-Q3 was the first report published after implementation of report changes per NPRR891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4A2785-0679-D1C7-63CF-BF87CE1971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793" y="762000"/>
            <a:ext cx="7054605" cy="51270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65495" y="3325504"/>
            <a:ext cx="13716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Large increase due to reporting requirement  change** </a:t>
            </a:r>
          </a:p>
        </p:txBody>
      </p:sp>
    </p:spTree>
    <p:extLst>
      <p:ext uri="{BB962C8B-B14F-4D97-AF65-F5344CB8AC3E}">
        <p14:creationId xmlns:p14="http://schemas.microsoft.com/office/powerpoint/2010/main" val="417861247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2441</TotalTime>
  <Words>133</Words>
  <Application>Microsoft Office PowerPoint</Application>
  <PresentationFormat>On-screen Show (4:3)</PresentationFormat>
  <Paragraphs>25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2023 Q2 Unregistered Distributed Generation Report</vt:lpstr>
      <vt:lpstr>2023 Q1 → Q2 Change </vt:lpstr>
      <vt:lpstr>Unregistered DG Growth: 2016-Q2* to 2023-Q2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Khodabakhsh, Fred</cp:lastModifiedBy>
  <cp:revision>152</cp:revision>
  <cp:lastPrinted>2016-01-21T20:53:15Z</cp:lastPrinted>
  <dcterms:created xsi:type="dcterms:W3CDTF">2016-01-21T15:20:31Z</dcterms:created>
  <dcterms:modified xsi:type="dcterms:W3CDTF">2023-07-24T18:16:17Z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2023-07-24T14:34:28Z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f926dc95-f6d0-4317-8dea-62e77c590e71</vt:lpwstr>
  </property>
  <property fmtid="{D5CDD505-2E9C-101B-9397-08002B2CF9AE}" pid="9" name="MSIP_Label_7084cbda-52b8-46fb-a7b7-cb5bd465ed85_ContentBits">
    <vt:lpwstr>0</vt:lpwstr>
  </property>
</Properties>
</file>