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August 01,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July </a:t>
            </a:r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Combined meeting with Texas SET</a:t>
            </a:r>
          </a:p>
          <a:p>
            <a:r>
              <a:rPr lang="en-US" sz="2800" dirty="0"/>
              <a:t>Reviewed feedback on Texas SET Guide Redlines 650s, 810s, 820s, 824, 867s, 997, T series</a:t>
            </a:r>
          </a:p>
          <a:p>
            <a:pPr lvl="1"/>
            <a:r>
              <a:rPr lang="en-US" sz="2600" dirty="0"/>
              <a:t>Draft redlines and draft SEF Files have been posted to the MCT page</a:t>
            </a:r>
          </a:p>
          <a:p>
            <a:r>
              <a:rPr lang="en-US" sz="2800" dirty="0"/>
              <a:t>Questions regarding SCR817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August 16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r>
              <a:rPr lang="en-US" sz="2800" dirty="0"/>
              <a:t>September 20</a:t>
            </a:r>
            <a:r>
              <a:rPr lang="en-US" sz="2800" baseline="30000" dirty="0"/>
              <a:t>th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3278</TotalTime>
  <Words>60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July 19th  </vt:lpstr>
      <vt:lpstr>PowerPoint Presentation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ERCOT</cp:lastModifiedBy>
  <cp:revision>21</cp:revision>
  <dcterms:created xsi:type="dcterms:W3CDTF">2022-07-28T16:49:29Z</dcterms:created>
  <dcterms:modified xsi:type="dcterms:W3CDTF">2023-07-25T13:05:18Z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