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1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2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5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6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A3E92BB3-3613-4DC5-97E0-299B04C46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en-US" sz="6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>
            <a:normAutofit/>
          </a:bodyPr>
          <a:lstStyle/>
          <a:p>
            <a:r>
              <a:rPr lang="en-US" sz="2000">
                <a:latin typeface="Congenial" panose="02000503040000020004" pitchFamily="2" charset="0"/>
              </a:rPr>
              <a:t>RMS: August 1, 2023</a:t>
            </a:r>
          </a:p>
        </p:txBody>
      </p:sp>
      <p:pic>
        <p:nvPicPr>
          <p:cNvPr id="1032" name="Picture 8" descr="Texas A&amp;M Ranked 6th Nationally Among Public Universities By New Online  Organization - Texas A&amp;M Today">
            <a:extLst>
              <a:ext uri="{FF2B5EF4-FFF2-40B4-BE49-F238E27FC236}">
                <a16:creationId xmlns:a16="http://schemas.microsoft.com/office/drawing/2014/main" id="{E5A5CA02-0EEA-4B4F-44D2-24A590C3B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" r="1" b="34845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55A50C-A100-42E6-83C7-F52696F1B07E}"/>
              </a:ext>
            </a:extLst>
          </p:cNvPr>
          <p:cNvSpPr txBox="1">
            <a:spLocks/>
          </p:cNvSpPr>
          <p:nvPr/>
        </p:nvSpPr>
        <p:spPr>
          <a:xfrm>
            <a:off x="1143000" y="701040"/>
            <a:ext cx="6693061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C6600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Meeting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2E19F93-C085-1A3A-52CC-A9254E3C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</a:pPr>
            <a:r>
              <a:rPr lang="en-US" sz="3200" dirty="0"/>
              <a:t>Joint meeting with MCT</a:t>
            </a:r>
          </a:p>
          <a:p>
            <a:pPr marL="228600" lvl="1">
              <a:spcBef>
                <a:spcPts val="1400"/>
              </a:spcBef>
            </a:pPr>
            <a:r>
              <a:rPr lang="en-US" sz="3200"/>
              <a:t>Recommending that MCT and TEXAS SET hold joint meetings when agendas merit</a:t>
            </a:r>
            <a:endParaRPr lang="en-US" sz="3200" dirty="0"/>
          </a:p>
          <a:p>
            <a:pPr marL="228600" lvl="1">
              <a:spcBef>
                <a:spcPts val="1400"/>
              </a:spcBef>
            </a:pPr>
            <a:r>
              <a:rPr lang="en-US" sz="3200" dirty="0"/>
              <a:t>Suggested to MCT that an informative session be held on 5.0</a:t>
            </a:r>
          </a:p>
          <a:p>
            <a:pPr marL="228600" lvl="1">
              <a:spcBef>
                <a:spcPts val="1400"/>
              </a:spcBef>
            </a:pPr>
            <a:endParaRPr lang="en-US" dirty="0"/>
          </a:p>
          <a:p>
            <a:pPr marL="228600" lvl="1">
              <a:spcBef>
                <a:spcPts val="1400"/>
              </a:spcBef>
            </a:pPr>
            <a:endParaRPr lang="en-US" dirty="0"/>
          </a:p>
          <a:p>
            <a:pPr marL="228600" lvl="1">
              <a:spcBef>
                <a:spcPts val="1400"/>
              </a:spcBef>
            </a:pPr>
            <a:endParaRPr lang="en-US" dirty="0"/>
          </a:p>
          <a:p>
            <a:pPr marL="45720" lvl="1">
              <a:spcBef>
                <a:spcPts val="1400"/>
              </a:spcBef>
            </a:pPr>
            <a:endParaRPr lang="en-US" dirty="0"/>
          </a:p>
          <a:p>
            <a:pPr marL="228600" lvl="1">
              <a:spcBef>
                <a:spcPts val="1400"/>
              </a:spcBef>
            </a:pPr>
            <a:endParaRPr lang="en-US" dirty="0"/>
          </a:p>
        </p:txBody>
      </p:sp>
      <p:pic>
        <p:nvPicPr>
          <p:cNvPr id="2050" name="Picture 2" descr="The Main Building Seals | The UT History Corner">
            <a:extLst>
              <a:ext uri="{FF2B5EF4-FFF2-40B4-BE49-F238E27FC236}">
                <a16:creationId xmlns:a16="http://schemas.microsoft.com/office/drawing/2014/main" id="{195152A6-802F-8ADF-CB2D-26D703CCD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1" r="7004" b="1"/>
          <a:stretch/>
        </p:blipFill>
        <p:spPr bwMode="auto">
          <a:xfrm>
            <a:off x="8310622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17DC0A38-3088-4D10-A8A9-A58BDD470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An Ode to Will Rogers and His Favorite Horse Soapsuds. - Viva The Matadors">
            <a:extLst>
              <a:ext uri="{FF2B5EF4-FFF2-40B4-BE49-F238E27FC236}">
                <a16:creationId xmlns:a16="http://schemas.microsoft.com/office/drawing/2014/main" id="{F1E390AA-D3C9-597C-FDF7-56A812583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6" r="1" b="26823"/>
          <a:stretch/>
        </p:blipFill>
        <p:spPr bwMode="auto">
          <a:xfrm>
            <a:off x="231140" y="246888"/>
            <a:ext cx="11732261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8AD92E2-625B-4F7B-9549-CB8FCB3899D4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6600" b="1" cap="all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LUBBOCK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BC63C28C-7C87-75E6-9E1B-74AE8107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</a:pPr>
            <a:r>
              <a:rPr lang="en-US" sz="3200" dirty="0">
                <a:solidFill>
                  <a:schemeClr val="bg1"/>
                </a:solidFill>
              </a:rPr>
              <a:t>All CRs will perform Penny and Connectivity in LPL0423</a:t>
            </a:r>
          </a:p>
          <a:p>
            <a:pPr marL="228600" lvl="1">
              <a:spcBef>
                <a:spcPts val="1400"/>
              </a:spcBef>
            </a:pPr>
            <a:r>
              <a:rPr lang="en-US" sz="3200" dirty="0">
                <a:solidFill>
                  <a:schemeClr val="bg1"/>
                </a:solidFill>
              </a:rPr>
              <a:t>Approximately 90+ CRs registered for flight and 5 CRs will perform end to end testing with LPL</a:t>
            </a:r>
          </a:p>
          <a:p>
            <a:pPr marL="228600" lvl="1">
              <a:spcBef>
                <a:spcPts val="1400"/>
              </a:spcBef>
            </a:pPr>
            <a:r>
              <a:rPr lang="en-US" sz="3200" dirty="0">
                <a:solidFill>
                  <a:schemeClr val="bg1"/>
                </a:solidFill>
              </a:rPr>
              <a:t>Flight LPL0423 Complete</a:t>
            </a:r>
          </a:p>
        </p:txBody>
      </p:sp>
    </p:spTree>
    <p:extLst>
      <p:ext uri="{BB962C8B-B14F-4D97-AF65-F5344CB8AC3E}">
        <p14:creationId xmlns:p14="http://schemas.microsoft.com/office/powerpoint/2010/main" val="33962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78">
            <a:extLst>
              <a:ext uri="{FF2B5EF4-FFF2-40B4-BE49-F238E27FC236}">
                <a16:creationId xmlns:a16="http://schemas.microsoft.com/office/drawing/2014/main" id="{B026943E-787C-453D-97F9-047891E68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University of Houston One of the Best Colleges in the U.S. - University of  Houston">
            <a:extLst>
              <a:ext uri="{FF2B5EF4-FFF2-40B4-BE49-F238E27FC236}">
                <a16:creationId xmlns:a16="http://schemas.microsoft.com/office/drawing/2014/main" id="{A094A674-7C61-09F0-EB47-3C214681C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4" b="363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241453B-F7F7-43A0-A60C-8B34107F3378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Aft>
                <a:spcPts val="600"/>
              </a:spcAft>
            </a:pPr>
            <a:r>
              <a:rPr lang="en-US" sz="6600" b="1" cap="all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rgbClr val="00206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NEXT MEETING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FE88E0E-94F5-402C-B348-9896BEB1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spcBef>
                <a:spcPts val="1400"/>
              </a:spcBef>
            </a:pPr>
            <a:r>
              <a:rPr lang="en-US" sz="3200" dirty="0"/>
              <a:t>August 16, 2023 @ 1PM</a:t>
            </a:r>
          </a:p>
          <a:p>
            <a:pPr marL="228600" lvl="1">
              <a:spcBef>
                <a:spcPts val="1400"/>
              </a:spcBef>
            </a:pPr>
            <a:r>
              <a:rPr lang="en-US" sz="3200" dirty="0"/>
              <a:t>WebEx Only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10132</TotalTime>
  <Words>78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Congenial</vt:lpstr>
      <vt:lpstr>Corbel</vt:lpstr>
      <vt:lpstr>Rockwell Extra Bold</vt:lpstr>
      <vt:lpstr>Basis</vt:lpstr>
      <vt:lpstr>TEXAS SET UPDATE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27</cp:revision>
  <dcterms:created xsi:type="dcterms:W3CDTF">2023-01-06T15:32:23Z</dcterms:created>
  <dcterms:modified xsi:type="dcterms:W3CDTF">2023-07-25T20:52:24Z</dcterms:modified>
</cp:coreProperties>
</file>