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4"/>
  </p:notesMasterIdLst>
  <p:handoutMasterIdLst>
    <p:handoutMasterId r:id="rId15"/>
  </p:handoutMasterIdLst>
  <p:sldIdLst>
    <p:sldId id="260" r:id="rId6"/>
    <p:sldId id="328" r:id="rId7"/>
    <p:sldId id="327" r:id="rId8"/>
    <p:sldId id="333" r:id="rId9"/>
    <p:sldId id="323" r:id="rId10"/>
    <p:sldId id="331" r:id="rId11"/>
    <p:sldId id="334" r:id="rId12"/>
    <p:sldId id="318" r:id="rId13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5417" autoAdjust="0"/>
  </p:normalViewPr>
  <p:slideViewPr>
    <p:cSldViewPr snapToGrid="0" snapToObjects="1">
      <p:cViewPr>
        <p:scale>
          <a:sx n="62" d="100"/>
          <a:sy n="62" d="100"/>
        </p:scale>
        <p:origin x="1132" y="5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7/18/2023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7/18/2023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765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3150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6477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6"/>
            <a:chOff x="787400" y="1852613"/>
            <a:chExt cx="7543800" cy="2618499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July 25, 2023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NOGRR247, Change UFLS Stages and Load Relief Amounts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NOGRR252, Related to NPRR1176, Update to EEA Trigger Levels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PGRR108, Related to NPRR1183, ECEII Definition Clarification and Updates to Posting Rules for Certain Documents without ECEII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ROS Procedures</a:t>
            </a:r>
            <a:r>
              <a:rPr lang="en-US" sz="1800" dirty="0">
                <a:effectLst/>
                <a:latin typeface="Calibri" panose="020F0502020204030204" pitchFamily="34" charset="0"/>
              </a:rPr>
              <a:t> 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NPRR1171, Requirements for DGRs and DESRs on Circuits Subject to Load Shedding – endorsed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NOGRR250, Related to NPRR1171, Requirements for DGRs and DESRs on Circuits Subject to Load Shedding – recommended approval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RRGRR035, Related to NPRR1171, Requirements for DGRs and DESRs on Circuits Subject to Load Shedding – recommended approval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NOGRR249, Communication of System Operating Limit Exceedances – recommended approval as amended by 6/27/23 OWG comments</a:t>
            </a: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685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NPRR1164, Black Start and Isochronous Control Capable Identification – endorsed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RRGRR033, Related to NPRR1164, Black Start and Isochronous Control Capable Identification – endorsed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Disbanded the Inverter-Based Resource Task Force and approved creation of the Inverter-Based Resource Working Group</a:t>
            </a:r>
          </a:p>
          <a:p>
            <a:pPr lvl="1"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Approved IBRWG scope; endorsed leadership</a:t>
            </a:r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86698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NPRR1164, Black Start and Isochronous Control Capable Identification (NDSWG, SPWG)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NPRR1171, Requirements for DGRs and DESRs on Circuits Subject to Load Shedding (OWG)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NPRR1180, Inclusion of Forecasted Load in Planning Analyses (PLWG)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NOGRR245,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Inverter-Based Resource (IBR) Ride-Through Requirements (DWG, OWG, IBRTF)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NOGRR249, Communication of System Operating Limit Exceedances (OWG)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NOGRR250, Related to NPRR1171, Requirements for DGRs and DESRs on Circuits Subject to Load Shedding (OWG)</a:t>
            </a:r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86698"/>
            <a:ext cx="8551269" cy="4495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PGRR105, Deliverability Criteria for DC Tie Imports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PGRR106, Clarify Projects Included in Transmission Project Information and Tracking Report (SSWG)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PGRR107,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Related to NPRR1180, Inclusion of Forecasted Load in Planning Analyses (PLWG)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RRGRR033, Related to NPRR1164, Black Start and Isochronous Control Capable Identification (NDSWG, SPWG)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RRGRR035, Related to NPRR1171, Requirements for DGRs and DESRs on Circuits Subject to Load Shedding (OWG)</a:t>
            </a:r>
          </a:p>
        </p:txBody>
      </p:sp>
    </p:spTree>
    <p:extLst>
      <p:ext uri="{BB962C8B-B14F-4D97-AF65-F5344CB8AC3E}">
        <p14:creationId xmlns:p14="http://schemas.microsoft.com/office/powerpoint/2010/main" val="902330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86698"/>
            <a:ext cx="8551269" cy="4495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NPRR1186, Improvements Prior to RTC+B Project for Better ESR State of Charge Awareness, Accounting, and Monitoring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ERCOT seeking urgency to improve awareness and accounting of ESRs’ state of charge and to implement before work begins on Real-Time Co-optimization.  Some stakeholders expressed need for additional time to review the policy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Workshop held on July 19, 2023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ECRS Update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PGRR105, Deliverability Criteria for DC Tie Imports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Discussion relating to policy of identifying reliability transmission projects driven by DC Tie import flows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ROS tabled requesting ERCOT’s opinion on PGRR105’s impact on Southern Cross Directive 6</a:t>
            </a:r>
          </a:p>
        </p:txBody>
      </p:sp>
    </p:spTree>
    <p:extLst>
      <p:ext uri="{BB962C8B-B14F-4D97-AF65-F5344CB8AC3E}">
        <p14:creationId xmlns:p14="http://schemas.microsoft.com/office/powerpoint/2010/main" val="2363730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August 3, 2023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63194</TotalTime>
  <Words>520</Words>
  <Application>Microsoft Office PowerPoint</Application>
  <PresentationFormat>On-screen Show (4:3)</PresentationFormat>
  <Paragraphs>58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Recent ROS Actions</vt:lpstr>
      <vt:lpstr>Revision Requests under ROS Review</vt:lpstr>
      <vt:lpstr>Revision Requests under ROS Review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1207</cp:revision>
  <cp:lastPrinted>2017-05-22T18:26:12Z</cp:lastPrinted>
  <dcterms:created xsi:type="dcterms:W3CDTF">2010-04-12T23:12:02Z</dcterms:created>
  <dcterms:modified xsi:type="dcterms:W3CDTF">2023-07-19T04:35:16Z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</Properties>
</file>