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313" r:id="rId7"/>
    <p:sldId id="300" r:id="rId8"/>
    <p:sldId id="301" r:id="rId9"/>
    <p:sldId id="302" r:id="rId10"/>
    <p:sldId id="312" r:id="rId11"/>
    <p:sldId id="311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3E90A3-4779-460A-8EA2-5508C33EF9D3}">
          <p14:sldIdLst>
            <p14:sldId id="260"/>
            <p14:sldId id="313"/>
            <p14:sldId id="300"/>
            <p14:sldId id="301"/>
            <p14:sldId id="302"/>
            <p14:sldId id="312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249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19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anything over 60 should be evaluated and double checked. -90 is default.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92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73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ERCOT Updates</a:t>
            </a:r>
          </a:p>
          <a:p>
            <a:r>
              <a:rPr lang="en-US" sz="3200" b="1" dirty="0">
                <a:solidFill>
                  <a:schemeClr val="tx2"/>
                </a:solidFill>
              </a:rPr>
              <a:t>NDSWG July 2023</a:t>
            </a: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ERCOT</a:t>
            </a:r>
          </a:p>
          <a:p>
            <a:r>
              <a:rPr lang="en-US" sz="2800" dirty="0">
                <a:solidFill>
                  <a:schemeClr val="tx2"/>
                </a:solidFill>
              </a:rPr>
              <a:t>7/18/2023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NPRR 1164 – group update</a:t>
            </a:r>
          </a:p>
          <a:p>
            <a:r>
              <a:rPr lang="en-US" sz="2800" dirty="0"/>
              <a:t>Manual Contingency Review</a:t>
            </a:r>
          </a:p>
          <a:p>
            <a:r>
              <a:rPr lang="en-US" sz="2800" dirty="0"/>
              <a:t>Project Updates</a:t>
            </a:r>
          </a:p>
          <a:p>
            <a:r>
              <a:rPr lang="en-US" sz="2800" dirty="0"/>
              <a:t>SSWG node/breaker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438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3D55-B312-A70D-4679-874B15E5E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NPRR1164 review – New Definitions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3D488-AA2F-0F35-648B-A2B61B193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FF8821-698F-D04D-BED0-0C862EF78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821" y="990600"/>
            <a:ext cx="7252762" cy="51664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F9F1870-328D-14BF-DBF3-452F60F6E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4419600" cy="1676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NPRR1164 creates 4 new definitions in section 2.1</a:t>
            </a:r>
          </a:p>
        </p:txBody>
      </p:sp>
    </p:spTree>
    <p:extLst>
      <p:ext uri="{BB962C8B-B14F-4D97-AF65-F5344CB8AC3E}">
        <p14:creationId xmlns:p14="http://schemas.microsoft.com/office/powerpoint/2010/main" val="3674031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B4C93-F7BE-A6F5-3C3B-443095FAA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NPRR1164 – 3.14.2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36704-4521-2905-2014-F35C4E09C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A18048-4C4D-10C2-E2AE-C56951A7EDD1}"/>
              </a:ext>
            </a:extLst>
          </p:cNvPr>
          <p:cNvGrpSpPr/>
          <p:nvPr/>
        </p:nvGrpSpPr>
        <p:grpSpPr>
          <a:xfrm>
            <a:off x="1302819" y="2133600"/>
            <a:ext cx="9586362" cy="2040580"/>
            <a:chOff x="700638" y="1236019"/>
            <a:chExt cx="9586362" cy="204058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EA671D8-B359-28AC-9FDB-1E31F798D09E}"/>
                </a:ext>
              </a:extLst>
            </p:cNvPr>
            <p:cNvGrpSpPr/>
            <p:nvPr/>
          </p:nvGrpSpPr>
          <p:grpSpPr>
            <a:xfrm>
              <a:off x="729946" y="1244811"/>
              <a:ext cx="9460760" cy="2031788"/>
              <a:chOff x="-260654" y="3121268"/>
              <a:chExt cx="9460760" cy="2031788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E6C8E1D1-BDFD-36FA-35CE-202206EC6A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260654" y="3121268"/>
                <a:ext cx="2415821" cy="304800"/>
              </a:xfrm>
              <a:prstGeom prst="rect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16AF6792-155B-BC8E-59D4-5536070237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0654" y="3428999"/>
                <a:ext cx="9460760" cy="1724057"/>
              </a:xfrm>
              <a:prstGeom prst="rect">
                <a:avLst/>
              </a:prstGeom>
            </p:spPr>
          </p:pic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17340A-EDBE-90A4-1D4C-7C31013291E1}"/>
                </a:ext>
              </a:extLst>
            </p:cNvPr>
            <p:cNvSpPr/>
            <p:nvPr/>
          </p:nvSpPr>
          <p:spPr>
            <a:xfrm>
              <a:off x="700638" y="1236019"/>
              <a:ext cx="9586362" cy="2040580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65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A455-F852-6C2D-1C10-2FEE0D97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NPRR1164 – Updating in NMMS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AFD6E-3DF9-65E5-DAAC-DC7205A7F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1219200"/>
            <a:ext cx="5232400" cy="4648200"/>
          </a:xfrm>
        </p:spPr>
        <p:txBody>
          <a:bodyPr/>
          <a:lstStyle/>
          <a:p>
            <a:r>
              <a:rPr lang="en-US" sz="2400" dirty="0"/>
              <a:t>Validation Rule: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Synchrocheck</a:t>
            </a:r>
            <a:r>
              <a:rPr lang="en-US" dirty="0"/>
              <a:t> Relay is checked, </a:t>
            </a:r>
            <a:r>
              <a:rPr lang="en-US" dirty="0" err="1"/>
              <a:t>recloseMaxAngle</a:t>
            </a:r>
            <a:r>
              <a:rPr lang="en-US" dirty="0"/>
              <a:t> should be between 0 to 90 degrees.</a:t>
            </a:r>
          </a:p>
          <a:p>
            <a:r>
              <a:rPr lang="en-US" sz="2400" dirty="0" err="1"/>
              <a:t>recloseMaxAngle</a:t>
            </a:r>
            <a:r>
              <a:rPr lang="en-US" sz="2400" dirty="0"/>
              <a:t>:</a:t>
            </a:r>
          </a:p>
          <a:p>
            <a:pPr lvl="1"/>
            <a:r>
              <a:rPr lang="en-US" dirty="0"/>
              <a:t>Phase Angle Limit that is operator initiated, non-automated breaker control action.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0555F-F3E6-8E86-6B62-6BD8DDF77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B324DC-BE1C-29AE-1F38-A5E2E5808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43178"/>
            <a:ext cx="6121400" cy="515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3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A455-F852-6C2D-1C10-2FEE0D97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Contingency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AFD6E-3DF9-65E5-DAAC-DC7205A7F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0" y="1219200"/>
            <a:ext cx="5232400" cy="2438400"/>
          </a:xfrm>
        </p:spPr>
        <p:txBody>
          <a:bodyPr/>
          <a:lstStyle/>
          <a:p>
            <a:r>
              <a:rPr lang="en-US" sz="2800" dirty="0"/>
              <a:t>4/13 have been completed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40555F-F3E6-8E86-6B62-6BD8DDF77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5">
            <a:extLst>
              <a:ext uri="{FF2B5EF4-FFF2-40B4-BE49-F238E27FC236}">
                <a16:creationId xmlns:a16="http://schemas.microsoft.com/office/drawing/2014/main" id="{93B374BD-4BB9-E9C5-4E75-60AA5DF38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219200"/>
            <a:ext cx="5654786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5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5E24D-A3F4-ED06-3C94-4CDAA32D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B4A36-11EC-DA7D-7B00-D05319BAD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NMMS Tech Health Upgrade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Officially closed.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Upgrade to NMMS RHEL Operating System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Project kickoff in June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Upgrades the OS of additional NMMS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Upgrade to CIM16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Project kickoff in July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Upgrades the NMMS database schema to meet the CIM16 standard</a:t>
            </a:r>
          </a:p>
          <a:p>
            <a:pPr lvl="2">
              <a:buFont typeface="Arial" panose="020B0604020202020204" pitchFamily="34" charset="0"/>
              <a:buChar char="‒"/>
            </a:pPr>
            <a:r>
              <a:rPr lang="en-US" dirty="0"/>
              <a:t>Updates the format of the XML models and incremental files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90C14-B5C2-5CB8-EC9F-A5EEA9417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9000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</TotalTime>
  <Words>163</Words>
  <Application>Microsoft Office PowerPoint</Application>
  <PresentationFormat>Widescreen</PresentationFormat>
  <Paragraphs>40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Topics</vt:lpstr>
      <vt:lpstr>NPRR1164 review – New Definitions</vt:lpstr>
      <vt:lpstr>NPRR1164 – 3.14.2 Updates</vt:lpstr>
      <vt:lpstr>NPRR1164 – Updating in NMMS</vt:lpstr>
      <vt:lpstr>Manual Contingency Review</vt:lpstr>
      <vt:lpstr>Project Updates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Guiyab, Rochie</cp:lastModifiedBy>
  <cp:revision>73</cp:revision>
  <cp:lastPrinted>2016-01-21T20:53:15Z</cp:lastPrinted>
  <dcterms:created xsi:type="dcterms:W3CDTF">2016-01-21T15:20:31Z</dcterms:created>
  <dcterms:modified xsi:type="dcterms:W3CDTF">2023-07-17T21:54:07Z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