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  <p:sldMasterId id="2147483661" r:id="rId7"/>
  </p:sldMasterIdLst>
  <p:notesMasterIdLst>
    <p:notesMasterId r:id="rId11"/>
  </p:notesMasterIdLst>
  <p:handoutMasterIdLst>
    <p:handoutMasterId r:id="rId12"/>
  </p:handoutMasterIdLst>
  <p:sldIdLst>
    <p:sldId id="260" r:id="rId8"/>
    <p:sldId id="288" r:id="rId9"/>
    <p:sldId id="286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3AA2BEF-9DB8-4EE9-A732-6737C89D2D7B}">
          <p14:sldIdLst>
            <p14:sldId id="260"/>
            <p14:sldId id="288"/>
            <p14:sldId id="28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9" autoAdjust="0"/>
    <p:restoredTop sz="94660"/>
  </p:normalViewPr>
  <p:slideViewPr>
    <p:cSldViewPr showGuides="1">
      <p:cViewPr varScale="1">
        <p:scale>
          <a:sx n="125" d="100"/>
          <a:sy n="125" d="100"/>
        </p:scale>
        <p:origin x="942" y="9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7/18/2023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7/18/2023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96995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0995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985995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5908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191000" y="2286000"/>
            <a:ext cx="5646034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Flight Testing Update</a:t>
            </a:r>
          </a:p>
          <a:p>
            <a:endParaRPr lang="en-US" dirty="0"/>
          </a:p>
          <a:p>
            <a:r>
              <a:rPr lang="en-US" dirty="0"/>
              <a:t>Paul Yockey</a:t>
            </a:r>
          </a:p>
          <a:p>
            <a:r>
              <a:rPr lang="en-US" dirty="0"/>
              <a:t>Flight Administrator</a:t>
            </a:r>
          </a:p>
          <a:p>
            <a:endParaRPr lang="en-US" dirty="0"/>
          </a:p>
          <a:p>
            <a:r>
              <a:rPr lang="en-US" dirty="0"/>
              <a:t>Texas SET WG</a:t>
            </a:r>
          </a:p>
          <a:p>
            <a:r>
              <a:rPr lang="en-US" dirty="0"/>
              <a:t>07/19/2023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1023 Preview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534400" cy="4876800"/>
          </a:xfrm>
        </p:spPr>
        <p:txBody>
          <a:bodyPr/>
          <a:lstStyle/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Flight 1023 application deadline is 08/16/23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Flight 1023 signup deadline is 09/06/23</a:t>
            </a:r>
          </a:p>
          <a:p>
            <a:pPr lvl="0">
              <a:lnSpc>
                <a:spcPct val="150000"/>
              </a:lnSpc>
            </a:pPr>
            <a:r>
              <a:rPr lang="en-US" sz="2000" dirty="0"/>
              <a:t>Connectivity testing begins on </a:t>
            </a:r>
            <a:r>
              <a:rPr lang="en-US" sz="2000" dirty="0">
                <a:solidFill>
                  <a:prstClr val="black"/>
                </a:solidFill>
              </a:rPr>
              <a:t>09/12/23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Day 1 transactions begin on 10/09/23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Flight </a:t>
            </a:r>
            <a:r>
              <a:rPr lang="en-US" sz="2000" dirty="0"/>
              <a:t>1023 </a:t>
            </a:r>
            <a:r>
              <a:rPr lang="en-US" sz="2000" dirty="0">
                <a:solidFill>
                  <a:prstClr val="black"/>
                </a:solidFill>
              </a:rPr>
              <a:t>is scheduled to conclude on 10/20/23 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Contingency period concludes 10/27/23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86600" y="6488668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Texas Set Working Group</a:t>
            </a:r>
          </a:p>
          <a:p>
            <a:pPr algn="r"/>
            <a:r>
              <a:rPr lang="en-US" sz="900" dirty="0"/>
              <a:t>07/19/23</a:t>
            </a:r>
          </a:p>
        </p:txBody>
      </p:sp>
    </p:spTree>
    <p:extLst>
      <p:ext uri="{BB962C8B-B14F-4D97-AF65-F5344CB8AC3E}">
        <p14:creationId xmlns:p14="http://schemas.microsoft.com/office/powerpoint/2010/main" val="33834043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LPL0423 Details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36978"/>
          </a:xfrm>
        </p:spPr>
        <p:txBody>
          <a:bodyPr/>
          <a:lstStyle/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95 CRs tested with City of Lubbock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90 CRs tested only CON02 and CON03 with Lubbock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5 CRs successfully tested Round Robin with Lubbock including CON02 and CON03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79 other CRs successfully completed CON02 connectivity testing and CON03 banking testing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11 CRs did not complete testing with Lubbock and will have to test in a future flight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86600" y="6488668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Texas Set Working Group</a:t>
            </a:r>
          </a:p>
          <a:p>
            <a:pPr algn="r"/>
            <a:r>
              <a:rPr lang="en-US" sz="900" dirty="0"/>
              <a:t>07/19/23</a:t>
            </a:r>
          </a:p>
        </p:txBody>
      </p:sp>
    </p:spTree>
    <p:extLst>
      <p:ext uri="{BB962C8B-B14F-4D97-AF65-F5344CB8AC3E}">
        <p14:creationId xmlns:p14="http://schemas.microsoft.com/office/powerpoint/2010/main" val="1467721646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c34af464-7aa1-4edd-9be4-83dffc1cb926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7456</TotalTime>
  <Words>123</Words>
  <Application>Microsoft Office PowerPoint</Application>
  <PresentationFormat>On-screen Show (4:3)</PresentationFormat>
  <Paragraphs>28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1_Custom Design</vt:lpstr>
      <vt:lpstr>Office Theme</vt:lpstr>
      <vt:lpstr>Custom Design</vt:lpstr>
      <vt:lpstr>2_Custom Design</vt:lpstr>
      <vt:lpstr>PowerPoint Presentation</vt:lpstr>
      <vt:lpstr>Flight 1023 Preview</vt:lpstr>
      <vt:lpstr>Flight LPL0423 Details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Yockey, Paul</cp:lastModifiedBy>
  <cp:revision>211</cp:revision>
  <cp:lastPrinted>2016-01-21T20:53:15Z</cp:lastPrinted>
  <dcterms:created xsi:type="dcterms:W3CDTF">2016-01-21T15:20:31Z</dcterms:created>
  <dcterms:modified xsi:type="dcterms:W3CDTF">2023-07-18T13:44:30Z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2023-07-18T13:44:30Z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2ed0afb9-576e-448a-bf55-019656ba7901</vt:lpwstr>
  </property>
  <property fmtid="{D5CDD505-2E9C-101B-9397-08002B2CF9AE}" pid="9" name="MSIP_Label_7084cbda-52b8-46fb-a7b7-cb5bd465ed85_ContentBits">
    <vt:lpwstr>0</vt:lpwstr>
  </property>
</Properties>
</file>