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07/19/2023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is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is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07/19/23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tested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90 CRs tested only CON02 and CON03 with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79 other CRs successfully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 CRs did not complete testing with Lubbock and will have to test in a future flight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07/19/23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7456</TotalTime>
  <Words>123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211</cp:revision>
  <cp:lastPrinted>2016-01-21T20:53:15Z</cp:lastPrinted>
  <dcterms:created xsi:type="dcterms:W3CDTF">2016-01-21T15:20:31Z</dcterms:created>
  <dcterms:modified xsi:type="dcterms:W3CDTF">2023-07-18T13:44:30Z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