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5"/>
  </p:notesMasterIdLst>
  <p:handoutMasterIdLst>
    <p:handoutMasterId r:id="rId16"/>
  </p:handoutMasterIdLst>
  <p:sldIdLst>
    <p:sldId id="260" r:id="rId7"/>
    <p:sldId id="402" r:id="rId8"/>
    <p:sldId id="286" r:id="rId9"/>
    <p:sldId id="413" r:id="rId10"/>
    <p:sldId id="414" r:id="rId11"/>
    <p:sldId id="410" r:id="rId12"/>
    <p:sldId id="415" r:id="rId13"/>
    <p:sldId id="416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9D5121-C02C-4CA8-82B4-5B2E8134B4C7}">
          <p14:sldIdLst>
            <p14:sldId id="260"/>
            <p14:sldId id="402"/>
            <p14:sldId id="286"/>
            <p14:sldId id="413"/>
            <p14:sldId id="414"/>
            <p14:sldId id="410"/>
            <p14:sldId id="415"/>
            <p14:sldId id="41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541157-A0CD-4142-90B3-F1D673098B70}" v="12" dt="2023-07-06T13:47:48.7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6" autoAdjust="0"/>
    <p:restoredTop sz="94660"/>
  </p:normalViewPr>
  <p:slideViewPr>
    <p:cSldViewPr showGuides="1">
      <p:cViewPr varScale="1">
        <p:scale>
          <a:sx n="109" d="100"/>
          <a:sy n="109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digo, Jake" userId="0c06b333-eb43-4e1b-ae58-2615bd219d7a" providerId="ADAL" clId="{39788396-833C-4975-9C4D-6E8E028C862A}"/>
    <pc:docChg chg="undo custSel delSld modSld modSection">
      <pc:chgData name="Pedigo, Jake" userId="0c06b333-eb43-4e1b-ae58-2615bd219d7a" providerId="ADAL" clId="{39788396-833C-4975-9C4D-6E8E028C862A}" dt="2023-05-31T21:56:57.028" v="40" actId="6549"/>
      <pc:docMkLst>
        <pc:docMk/>
      </pc:docMkLst>
      <pc:sldChg chg="modSp mod">
        <pc:chgData name="Pedigo, Jake" userId="0c06b333-eb43-4e1b-ae58-2615bd219d7a" providerId="ADAL" clId="{39788396-833C-4975-9C4D-6E8E028C862A}" dt="2023-05-31T21:56:00.482" v="7" actId="20577"/>
        <pc:sldMkLst>
          <pc:docMk/>
          <pc:sldMk cId="730603795" sldId="260"/>
        </pc:sldMkLst>
        <pc:spChg chg="mod">
          <ac:chgData name="Pedigo, Jake" userId="0c06b333-eb43-4e1b-ae58-2615bd219d7a" providerId="ADAL" clId="{39788396-833C-4975-9C4D-6E8E028C862A}" dt="2023-05-31T21:56:00.482" v="7" actId="20577"/>
          <ac:spMkLst>
            <pc:docMk/>
            <pc:sldMk cId="730603795" sldId="260"/>
            <ac:spMk id="3" creationId="{00000000-0000-0000-0000-000000000000}"/>
          </ac:spMkLst>
        </pc:spChg>
      </pc:sldChg>
      <pc:sldChg chg="modSp mod">
        <pc:chgData name="Pedigo, Jake" userId="0c06b333-eb43-4e1b-ae58-2615bd219d7a" providerId="ADAL" clId="{39788396-833C-4975-9C4D-6E8E028C862A}" dt="2023-05-31T21:56:18.249" v="17"/>
        <pc:sldMkLst>
          <pc:docMk/>
          <pc:sldMk cId="2900273907" sldId="286"/>
        </pc:sldMkLst>
        <pc:spChg chg="mod">
          <ac:chgData name="Pedigo, Jake" userId="0c06b333-eb43-4e1b-ae58-2615bd219d7a" providerId="ADAL" clId="{39788396-833C-4975-9C4D-6E8E028C862A}" dt="2023-05-31T21:56:18.249" v="17"/>
          <ac:spMkLst>
            <pc:docMk/>
            <pc:sldMk cId="2900273907" sldId="286"/>
            <ac:spMk id="4" creationId="{00000000-0000-0000-0000-000000000000}"/>
          </ac:spMkLst>
        </pc:spChg>
      </pc:sldChg>
      <pc:sldChg chg="modSp mod">
        <pc:chgData name="Pedigo, Jake" userId="0c06b333-eb43-4e1b-ae58-2615bd219d7a" providerId="ADAL" clId="{39788396-833C-4975-9C4D-6E8E028C862A}" dt="2023-05-31T21:56:57.028" v="40" actId="6549"/>
        <pc:sldMkLst>
          <pc:docMk/>
          <pc:sldMk cId="3485043083" sldId="402"/>
        </pc:sldMkLst>
        <pc:spChg chg="mod">
          <ac:chgData name="Pedigo, Jake" userId="0c06b333-eb43-4e1b-ae58-2615bd219d7a" providerId="ADAL" clId="{39788396-833C-4975-9C4D-6E8E028C862A}" dt="2023-05-31T21:56:10.565" v="16" actId="20577"/>
          <ac:spMkLst>
            <pc:docMk/>
            <pc:sldMk cId="3485043083" sldId="402"/>
            <ac:spMk id="4" creationId="{00000000-0000-0000-0000-000000000000}"/>
          </ac:spMkLst>
        </pc:spChg>
        <pc:graphicFrameChg chg="modGraphic">
          <ac:chgData name="Pedigo, Jake" userId="0c06b333-eb43-4e1b-ae58-2615bd219d7a" providerId="ADAL" clId="{39788396-833C-4975-9C4D-6E8E028C862A}" dt="2023-05-31T21:56:57.028" v="40" actId="6549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del">
        <pc:chgData name="Pedigo, Jake" userId="0c06b333-eb43-4e1b-ae58-2615bd219d7a" providerId="ADAL" clId="{39788396-833C-4975-9C4D-6E8E028C862A}" dt="2023-05-31T21:56:30.833" v="20" actId="47"/>
        <pc:sldMkLst>
          <pc:docMk/>
          <pc:sldMk cId="1612574123" sldId="404"/>
        </pc:sldMkLst>
      </pc:sldChg>
      <pc:sldChg chg="modSp mod">
        <pc:chgData name="Pedigo, Jake" userId="0c06b333-eb43-4e1b-ae58-2615bd219d7a" providerId="ADAL" clId="{39788396-833C-4975-9C4D-6E8E028C862A}" dt="2023-05-31T21:56:42.743" v="36" actId="20577"/>
        <pc:sldMkLst>
          <pc:docMk/>
          <pc:sldMk cId="2506534793" sldId="410"/>
        </pc:sldMkLst>
        <pc:spChg chg="mod">
          <ac:chgData name="Pedigo, Jake" userId="0c06b333-eb43-4e1b-ae58-2615bd219d7a" providerId="ADAL" clId="{39788396-833C-4975-9C4D-6E8E028C862A}" dt="2023-05-31T21:56:42.743" v="36" actId="20577"/>
          <ac:spMkLst>
            <pc:docMk/>
            <pc:sldMk cId="2506534793" sldId="410"/>
            <ac:spMk id="4" creationId="{00000000-0000-0000-0000-000000000000}"/>
          </ac:spMkLst>
        </pc:spChg>
        <pc:graphicFrameChg chg="modGraphic">
          <ac:chgData name="Pedigo, Jake" userId="0c06b333-eb43-4e1b-ae58-2615bd219d7a" providerId="ADAL" clId="{39788396-833C-4975-9C4D-6E8E028C862A}" dt="2023-05-31T21:56:36.459" v="22" actId="6549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del">
        <pc:chgData name="Pedigo, Jake" userId="0c06b333-eb43-4e1b-ae58-2615bd219d7a" providerId="ADAL" clId="{39788396-833C-4975-9C4D-6E8E028C862A}" dt="2023-05-31T21:56:32.111" v="21" actId="47"/>
        <pc:sldMkLst>
          <pc:docMk/>
          <pc:sldMk cId="3427324043" sldId="412"/>
        </pc:sldMkLst>
      </pc:sldChg>
      <pc:sldChg chg="modSp mod">
        <pc:chgData name="Pedigo, Jake" userId="0c06b333-eb43-4e1b-ae58-2615bd219d7a" providerId="ADAL" clId="{39788396-833C-4975-9C4D-6E8E028C862A}" dt="2023-05-31T21:56:27.411" v="19" actId="6549"/>
        <pc:sldMkLst>
          <pc:docMk/>
          <pc:sldMk cId="2569309724" sldId="413"/>
        </pc:sldMkLst>
        <pc:spChg chg="mod">
          <ac:chgData name="Pedigo, Jake" userId="0c06b333-eb43-4e1b-ae58-2615bd219d7a" providerId="ADAL" clId="{39788396-833C-4975-9C4D-6E8E028C862A}" dt="2023-05-31T21:56:23.815" v="18"/>
          <ac:spMkLst>
            <pc:docMk/>
            <pc:sldMk cId="2569309724" sldId="413"/>
            <ac:spMk id="4" creationId="{00000000-0000-0000-0000-000000000000}"/>
          </ac:spMkLst>
        </pc:spChg>
        <pc:graphicFrameChg chg="modGraphic">
          <ac:chgData name="Pedigo, Jake" userId="0c06b333-eb43-4e1b-ae58-2615bd219d7a" providerId="ADAL" clId="{39788396-833C-4975-9C4D-6E8E028C862A}" dt="2023-05-31T21:56:27.411" v="19" actId="6549"/>
          <ac:graphicFrameMkLst>
            <pc:docMk/>
            <pc:sldMk cId="2569309724" sldId="413"/>
            <ac:graphicFrameMk id="5" creationId="{00000000-0000-0000-0000-000000000000}"/>
          </ac:graphicFrameMkLst>
        </pc:graphicFrameChg>
      </pc:sldChg>
      <pc:sldChg chg="del">
        <pc:chgData name="Pedigo, Jake" userId="0c06b333-eb43-4e1b-ae58-2615bd219d7a" providerId="ADAL" clId="{39788396-833C-4975-9C4D-6E8E028C862A}" dt="2023-05-31T21:56:45.737" v="37" actId="47"/>
        <pc:sldMkLst>
          <pc:docMk/>
          <pc:sldMk cId="2392799664" sldId="414"/>
        </pc:sldMkLst>
      </pc:sldChg>
      <pc:sldChg chg="del">
        <pc:chgData name="Pedigo, Jake" userId="0c06b333-eb43-4e1b-ae58-2615bd219d7a" providerId="ADAL" clId="{39788396-833C-4975-9C4D-6E8E028C862A}" dt="2023-05-31T21:56:47.357" v="38" actId="47"/>
        <pc:sldMkLst>
          <pc:docMk/>
          <pc:sldMk cId="607541305" sldId="415"/>
        </pc:sldMkLst>
      </pc:sldChg>
      <pc:sldChg chg="del">
        <pc:chgData name="Pedigo, Jake" userId="0c06b333-eb43-4e1b-ae58-2615bd219d7a" providerId="ADAL" clId="{39788396-833C-4975-9C4D-6E8E028C862A}" dt="2023-05-31T21:56:50.195" v="39" actId="47"/>
        <pc:sldMkLst>
          <pc:docMk/>
          <pc:sldMk cId="2306540464" sldId="416"/>
        </pc:sldMkLst>
      </pc:sldChg>
    </pc:docChg>
  </pc:docChgLst>
  <pc:docChgLst>
    <pc:chgData name="Sanchez, Daniel" userId="fb619a67-39da-40d8-9da5-675a1573cb40" providerId="ADAL" clId="{74541157-A0CD-4142-90B3-F1D673098B70}"/>
    <pc:docChg chg="custSel addSld delSld modSld modSection">
      <pc:chgData name="Sanchez, Daniel" userId="fb619a67-39da-40d8-9da5-675a1573cb40" providerId="ADAL" clId="{74541157-A0CD-4142-90B3-F1D673098B70}" dt="2023-07-06T13:47:56.846" v="54" actId="2696"/>
      <pc:docMkLst>
        <pc:docMk/>
      </pc:docMkLst>
      <pc:sldChg chg="modSp mod">
        <pc:chgData name="Sanchez, Daniel" userId="fb619a67-39da-40d8-9da5-675a1573cb40" providerId="ADAL" clId="{74541157-A0CD-4142-90B3-F1D673098B70}" dt="2023-07-06T13:37:41.594" v="3" actId="20577"/>
        <pc:sldMkLst>
          <pc:docMk/>
          <pc:sldMk cId="730603795" sldId="260"/>
        </pc:sldMkLst>
        <pc:spChg chg="mod">
          <ac:chgData name="Sanchez, Daniel" userId="fb619a67-39da-40d8-9da5-675a1573cb40" providerId="ADAL" clId="{74541157-A0CD-4142-90B3-F1D673098B70}" dt="2023-07-06T13:37:41.594" v="3" actId="20577"/>
          <ac:spMkLst>
            <pc:docMk/>
            <pc:sldMk cId="730603795" sldId="260"/>
            <ac:spMk id="3" creationId="{00000000-0000-0000-0000-000000000000}"/>
          </ac:spMkLst>
        </pc:spChg>
      </pc:sldChg>
      <pc:sldChg chg="modSp mod">
        <pc:chgData name="Sanchez, Daniel" userId="fb619a67-39da-40d8-9da5-675a1573cb40" providerId="ADAL" clId="{74541157-A0CD-4142-90B3-F1D673098B70}" dt="2023-07-06T13:43:45.520" v="31"/>
        <pc:sldMkLst>
          <pc:docMk/>
          <pc:sldMk cId="2900273907" sldId="286"/>
        </pc:sldMkLst>
        <pc:spChg chg="mod">
          <ac:chgData name="Sanchez, Daniel" userId="fb619a67-39da-40d8-9da5-675a1573cb40" providerId="ADAL" clId="{74541157-A0CD-4142-90B3-F1D673098B70}" dt="2023-07-06T13:39:08.139" v="12" actId="20577"/>
          <ac:spMkLst>
            <pc:docMk/>
            <pc:sldMk cId="2900273907" sldId="286"/>
            <ac:spMk id="4" creationId="{00000000-0000-0000-0000-000000000000}"/>
          </ac:spMkLst>
        </pc:spChg>
        <pc:graphicFrameChg chg="mod modGraphic">
          <ac:chgData name="Sanchez, Daniel" userId="fb619a67-39da-40d8-9da5-675a1573cb40" providerId="ADAL" clId="{74541157-A0CD-4142-90B3-F1D673098B70}" dt="2023-07-06T13:43:45.520" v="31"/>
          <ac:graphicFrameMkLst>
            <pc:docMk/>
            <pc:sldMk cId="2900273907" sldId="286"/>
            <ac:graphicFrameMk id="18" creationId="{00000000-0000-0000-0000-000000000000}"/>
          </ac:graphicFrameMkLst>
        </pc:graphicFrameChg>
      </pc:sldChg>
      <pc:sldChg chg="modSp mod">
        <pc:chgData name="Sanchez, Daniel" userId="fb619a67-39da-40d8-9da5-675a1573cb40" providerId="ADAL" clId="{74541157-A0CD-4142-90B3-F1D673098B70}" dt="2023-07-06T13:43:08.670" v="30" actId="2165"/>
        <pc:sldMkLst>
          <pc:docMk/>
          <pc:sldMk cId="3485043083" sldId="402"/>
        </pc:sldMkLst>
        <pc:spChg chg="mod">
          <ac:chgData name="Sanchez, Daniel" userId="fb619a67-39da-40d8-9da5-675a1573cb40" providerId="ADAL" clId="{74541157-A0CD-4142-90B3-F1D673098B70}" dt="2023-07-06T13:37:46.025" v="7" actId="20577"/>
          <ac:spMkLst>
            <pc:docMk/>
            <pc:sldMk cId="3485043083" sldId="402"/>
            <ac:spMk id="4" creationId="{00000000-0000-0000-0000-000000000000}"/>
          </ac:spMkLst>
        </pc:spChg>
        <pc:graphicFrameChg chg="mod modGraphic">
          <ac:chgData name="Sanchez, Daniel" userId="fb619a67-39da-40d8-9da5-675a1573cb40" providerId="ADAL" clId="{74541157-A0CD-4142-90B3-F1D673098B70}" dt="2023-07-06T13:43:08.670" v="30" actId="2165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modSp mod">
        <pc:chgData name="Sanchez, Daniel" userId="fb619a67-39da-40d8-9da5-675a1573cb40" providerId="ADAL" clId="{74541157-A0CD-4142-90B3-F1D673098B70}" dt="2023-07-06T13:46:47.211" v="45" actId="2165"/>
        <pc:sldMkLst>
          <pc:docMk/>
          <pc:sldMk cId="2506534793" sldId="410"/>
        </pc:sldMkLst>
        <pc:spChg chg="mod">
          <ac:chgData name="Sanchez, Daniel" userId="fb619a67-39da-40d8-9da5-675a1573cb40" providerId="ADAL" clId="{74541157-A0CD-4142-90B3-F1D673098B70}" dt="2023-07-06T13:39:29.777" v="27" actId="20577"/>
          <ac:spMkLst>
            <pc:docMk/>
            <pc:sldMk cId="2506534793" sldId="410"/>
            <ac:spMk id="4" creationId="{00000000-0000-0000-0000-000000000000}"/>
          </ac:spMkLst>
        </pc:spChg>
        <pc:graphicFrameChg chg="mod modGraphic">
          <ac:chgData name="Sanchez, Daniel" userId="fb619a67-39da-40d8-9da5-675a1573cb40" providerId="ADAL" clId="{74541157-A0CD-4142-90B3-F1D673098B70}" dt="2023-07-06T13:46:47.211" v="45" actId="2165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modSp mod">
        <pc:chgData name="Sanchez, Daniel" userId="fb619a67-39da-40d8-9da5-675a1573cb40" providerId="ADAL" clId="{74541157-A0CD-4142-90B3-F1D673098B70}" dt="2023-07-06T13:45:03.285" v="35" actId="2165"/>
        <pc:sldMkLst>
          <pc:docMk/>
          <pc:sldMk cId="2569309724" sldId="413"/>
        </pc:sldMkLst>
        <pc:spChg chg="mod">
          <ac:chgData name="Sanchez, Daniel" userId="fb619a67-39da-40d8-9da5-675a1573cb40" providerId="ADAL" clId="{74541157-A0CD-4142-90B3-F1D673098B70}" dt="2023-07-06T13:39:14.625" v="17" actId="20577"/>
          <ac:spMkLst>
            <pc:docMk/>
            <pc:sldMk cId="2569309724" sldId="413"/>
            <ac:spMk id="4" creationId="{00000000-0000-0000-0000-000000000000}"/>
          </ac:spMkLst>
        </pc:spChg>
        <pc:graphicFrameChg chg="mod modGraphic">
          <ac:chgData name="Sanchez, Daniel" userId="fb619a67-39da-40d8-9da5-675a1573cb40" providerId="ADAL" clId="{74541157-A0CD-4142-90B3-F1D673098B70}" dt="2023-07-06T13:45:03.285" v="35" actId="2165"/>
          <ac:graphicFrameMkLst>
            <pc:docMk/>
            <pc:sldMk cId="2569309724" sldId="413"/>
            <ac:graphicFrameMk id="5" creationId="{00000000-0000-0000-0000-000000000000}"/>
          </ac:graphicFrameMkLst>
        </pc:graphicFrameChg>
      </pc:sldChg>
      <pc:sldChg chg="modSp add mod">
        <pc:chgData name="Sanchez, Daniel" userId="fb619a67-39da-40d8-9da5-675a1573cb40" providerId="ADAL" clId="{74541157-A0CD-4142-90B3-F1D673098B70}" dt="2023-07-06T13:45:40.752" v="41" actId="2165"/>
        <pc:sldMkLst>
          <pc:docMk/>
          <pc:sldMk cId="769589810" sldId="414"/>
        </pc:sldMkLst>
        <pc:graphicFrameChg chg="mod modGraphic">
          <ac:chgData name="Sanchez, Daniel" userId="fb619a67-39da-40d8-9da5-675a1573cb40" providerId="ADAL" clId="{74541157-A0CD-4142-90B3-F1D673098B70}" dt="2023-07-06T13:45:40.752" v="41" actId="2165"/>
          <ac:graphicFrameMkLst>
            <pc:docMk/>
            <pc:sldMk cId="769589810" sldId="414"/>
            <ac:graphicFrameMk id="5" creationId="{00000000-0000-0000-0000-000000000000}"/>
          </ac:graphicFrameMkLst>
        </pc:graphicFrameChg>
      </pc:sldChg>
      <pc:sldChg chg="delSp modSp del mod">
        <pc:chgData name="Sanchez, Daniel" userId="fb619a67-39da-40d8-9da5-675a1573cb40" providerId="ADAL" clId="{74541157-A0CD-4142-90B3-F1D673098B70}" dt="2023-07-06T13:45:22.663" v="37" actId="2696"/>
        <pc:sldMkLst>
          <pc:docMk/>
          <pc:sldMk cId="3298994970" sldId="414"/>
        </pc:sldMkLst>
        <pc:spChg chg="mod">
          <ac:chgData name="Sanchez, Daniel" userId="fb619a67-39da-40d8-9da5-675a1573cb40" providerId="ADAL" clId="{74541157-A0CD-4142-90B3-F1D673098B70}" dt="2023-07-06T13:39:23.132" v="22" actId="20577"/>
          <ac:spMkLst>
            <pc:docMk/>
            <pc:sldMk cId="3298994970" sldId="414"/>
            <ac:spMk id="4" creationId="{00000000-0000-0000-0000-000000000000}"/>
          </ac:spMkLst>
        </pc:spChg>
        <pc:graphicFrameChg chg="del modGraphic">
          <ac:chgData name="Sanchez, Daniel" userId="fb619a67-39da-40d8-9da5-675a1573cb40" providerId="ADAL" clId="{74541157-A0CD-4142-90B3-F1D673098B70}" dt="2023-07-06T13:45:19.007" v="36" actId="21"/>
          <ac:graphicFrameMkLst>
            <pc:docMk/>
            <pc:sldMk cId="3298994970" sldId="414"/>
            <ac:graphicFrameMk id="5" creationId="{00000000-0000-0000-0000-000000000000}"/>
          </ac:graphicFrameMkLst>
        </pc:graphicFrameChg>
      </pc:sldChg>
      <pc:sldChg chg="modSp add mod">
        <pc:chgData name="Sanchez, Daniel" userId="fb619a67-39da-40d8-9da5-675a1573cb40" providerId="ADAL" clId="{74541157-A0CD-4142-90B3-F1D673098B70}" dt="2023-07-06T13:47:26.077" v="49" actId="2165"/>
        <pc:sldMkLst>
          <pc:docMk/>
          <pc:sldMk cId="2464677763" sldId="415"/>
        </pc:sldMkLst>
        <pc:graphicFrameChg chg="mod modGraphic">
          <ac:chgData name="Sanchez, Daniel" userId="fb619a67-39da-40d8-9da5-675a1573cb40" providerId="ADAL" clId="{74541157-A0CD-4142-90B3-F1D673098B70}" dt="2023-07-06T13:47:26.077" v="49" actId="2165"/>
          <ac:graphicFrameMkLst>
            <pc:docMk/>
            <pc:sldMk cId="2464677763" sldId="415"/>
            <ac:graphicFrameMk id="5" creationId="{00000000-0000-0000-0000-000000000000}"/>
          </ac:graphicFrameMkLst>
        </pc:graphicFrameChg>
      </pc:sldChg>
      <pc:sldChg chg="modSp add mod">
        <pc:chgData name="Sanchez, Daniel" userId="fb619a67-39da-40d8-9da5-675a1573cb40" providerId="ADAL" clId="{74541157-A0CD-4142-90B3-F1D673098B70}" dt="2023-07-06T13:47:53.613" v="53" actId="2165"/>
        <pc:sldMkLst>
          <pc:docMk/>
          <pc:sldMk cId="2323725538" sldId="416"/>
        </pc:sldMkLst>
        <pc:graphicFrameChg chg="mod modGraphic">
          <ac:chgData name="Sanchez, Daniel" userId="fb619a67-39da-40d8-9da5-675a1573cb40" providerId="ADAL" clId="{74541157-A0CD-4142-90B3-F1D673098B70}" dt="2023-07-06T13:47:53.613" v="53" actId="2165"/>
          <ac:graphicFrameMkLst>
            <pc:docMk/>
            <pc:sldMk cId="2323725538" sldId="416"/>
            <ac:graphicFrameMk id="5" creationId="{00000000-0000-0000-0000-000000000000}"/>
          </ac:graphicFrameMkLst>
        </pc:graphicFrameChg>
      </pc:sldChg>
      <pc:sldChg chg="add del">
        <pc:chgData name="Sanchez, Daniel" userId="fb619a67-39da-40d8-9da5-675a1573cb40" providerId="ADAL" clId="{74541157-A0CD-4142-90B3-F1D673098B70}" dt="2023-07-06T13:47:56.846" v="54" actId="2696"/>
        <pc:sldMkLst>
          <pc:docMk/>
          <pc:sldMk cId="3376764276" sldId="417"/>
        </pc:sldMkLst>
      </pc:sldChg>
    </pc:docChg>
  </pc:docChgLst>
  <pc:docChgLst>
    <pc:chgData name="Pedigo, Jake" userId="0c06b333-eb43-4e1b-ae58-2615bd219d7a" providerId="ADAL" clId="{973C8D7D-0D83-4743-BC91-369FA5C656F7}"/>
    <pc:docChg chg="undo custSel addSld modSld">
      <pc:chgData name="Pedigo, Jake" userId="0c06b333-eb43-4e1b-ae58-2615bd219d7a" providerId="ADAL" clId="{973C8D7D-0D83-4743-BC91-369FA5C656F7}" dt="2023-06-08T15:51:20.698" v="15"/>
      <pc:docMkLst>
        <pc:docMk/>
      </pc:docMkLst>
      <pc:sldChg chg="modSp">
        <pc:chgData name="Pedigo, Jake" userId="0c06b333-eb43-4e1b-ae58-2615bd219d7a" providerId="ADAL" clId="{973C8D7D-0D83-4743-BC91-369FA5C656F7}" dt="2023-06-08T15:51:20.698" v="15"/>
        <pc:sldMkLst>
          <pc:docMk/>
          <pc:sldMk cId="2900273907" sldId="286"/>
        </pc:sldMkLst>
        <pc:graphicFrameChg chg="mod">
          <ac:chgData name="Pedigo, Jake" userId="0c06b333-eb43-4e1b-ae58-2615bd219d7a" providerId="ADAL" clId="{973C8D7D-0D83-4743-BC91-369FA5C656F7}" dt="2023-06-08T15:51:20.698" v="15"/>
          <ac:graphicFrameMkLst>
            <pc:docMk/>
            <pc:sldMk cId="2900273907" sldId="286"/>
            <ac:graphicFrameMk id="18" creationId="{00000000-0000-0000-0000-000000000000}"/>
          </ac:graphicFrameMkLst>
        </pc:graphicFrameChg>
      </pc:sldChg>
      <pc:sldChg chg="modSp">
        <pc:chgData name="Pedigo, Jake" userId="0c06b333-eb43-4e1b-ae58-2615bd219d7a" providerId="ADAL" clId="{973C8D7D-0D83-4743-BC91-369FA5C656F7}" dt="2023-06-07T21:53:18.280" v="0"/>
        <pc:sldMkLst>
          <pc:docMk/>
          <pc:sldMk cId="3485043083" sldId="402"/>
        </pc:sldMkLst>
        <pc:graphicFrameChg chg="mod">
          <ac:chgData name="Pedigo, Jake" userId="0c06b333-eb43-4e1b-ae58-2615bd219d7a" providerId="ADAL" clId="{973C8D7D-0D83-4743-BC91-369FA5C656F7}" dt="2023-06-07T21:53:18.280" v="0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modSp mod">
        <pc:chgData name="Pedigo, Jake" userId="0c06b333-eb43-4e1b-ae58-2615bd219d7a" providerId="ADAL" clId="{973C8D7D-0D83-4743-BC91-369FA5C656F7}" dt="2023-06-07T21:55:02.615" v="14" actId="20577"/>
        <pc:sldMkLst>
          <pc:docMk/>
          <pc:sldMk cId="2506534793" sldId="410"/>
        </pc:sldMkLst>
        <pc:graphicFrameChg chg="mod modGraphic">
          <ac:chgData name="Pedigo, Jake" userId="0c06b333-eb43-4e1b-ae58-2615bd219d7a" providerId="ADAL" clId="{973C8D7D-0D83-4743-BC91-369FA5C656F7}" dt="2023-06-07T21:55:02.615" v="14" actId="20577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973C8D7D-0D83-4743-BC91-369FA5C656F7}" dt="2023-06-07T21:54:05.767" v="4" actId="255"/>
        <pc:sldMkLst>
          <pc:docMk/>
          <pc:sldMk cId="2569309724" sldId="413"/>
        </pc:sldMkLst>
        <pc:graphicFrameChg chg="mod modGraphic">
          <ac:chgData name="Pedigo, Jake" userId="0c06b333-eb43-4e1b-ae58-2615bd219d7a" providerId="ADAL" clId="{973C8D7D-0D83-4743-BC91-369FA5C656F7}" dt="2023-06-07T21:54:05.767" v="4" actId="255"/>
          <ac:graphicFrameMkLst>
            <pc:docMk/>
            <pc:sldMk cId="2569309724" sldId="413"/>
            <ac:graphicFrameMk id="5" creationId="{00000000-0000-0000-0000-000000000000}"/>
          </ac:graphicFrameMkLst>
        </pc:graphicFrameChg>
      </pc:sldChg>
      <pc:sldChg chg="modSp add mod">
        <pc:chgData name="Pedigo, Jake" userId="0c06b333-eb43-4e1b-ae58-2615bd219d7a" providerId="ADAL" clId="{973C8D7D-0D83-4743-BC91-369FA5C656F7}" dt="2023-06-07T21:54:34.935" v="8" actId="21"/>
        <pc:sldMkLst>
          <pc:docMk/>
          <pc:sldMk cId="3298994970" sldId="414"/>
        </pc:sldMkLst>
        <pc:graphicFrameChg chg="mod modGraphic">
          <ac:chgData name="Pedigo, Jake" userId="0c06b333-eb43-4e1b-ae58-2615bd219d7a" providerId="ADAL" clId="{973C8D7D-0D83-4743-BC91-369FA5C656F7}" dt="2023-06-07T21:54:34.935" v="8" actId="21"/>
          <ac:graphicFrameMkLst>
            <pc:docMk/>
            <pc:sldMk cId="3298994970" sldId="414"/>
            <ac:graphicFrameMk id="5" creationId="{00000000-0000-0000-0000-000000000000}"/>
          </ac:graphicFrameMkLst>
        </pc:graphicFrameChg>
      </pc:sldChg>
    </pc:docChg>
  </pc:docChgLst>
  <pc:docChgLst>
    <pc:chgData name="Pedigo, Jake" userId="0c06b333-eb43-4e1b-ae58-2615bd219d7a" providerId="ADAL" clId="{22E26233-896E-4BFF-B744-806932B94432}"/>
    <pc:docChg chg="undo custSel addSld delSld modSld sldOrd modSection">
      <pc:chgData name="Pedigo, Jake" userId="0c06b333-eb43-4e1b-ae58-2615bd219d7a" providerId="ADAL" clId="{22E26233-896E-4BFF-B744-806932B94432}" dt="2023-05-09T20:44:31.208" v="89" actId="2711"/>
      <pc:docMkLst>
        <pc:docMk/>
      </pc:docMkLst>
      <pc:sldChg chg="modSp mod">
        <pc:chgData name="Pedigo, Jake" userId="0c06b333-eb43-4e1b-ae58-2615bd219d7a" providerId="ADAL" clId="{22E26233-896E-4BFF-B744-806932B94432}" dt="2023-05-08T14:45:34.070" v="9" actId="20577"/>
        <pc:sldMkLst>
          <pc:docMk/>
          <pc:sldMk cId="730603795" sldId="260"/>
        </pc:sldMkLst>
        <pc:spChg chg="mod">
          <ac:chgData name="Pedigo, Jake" userId="0c06b333-eb43-4e1b-ae58-2615bd219d7a" providerId="ADAL" clId="{22E26233-896E-4BFF-B744-806932B94432}" dt="2023-05-08T14:45:34.070" v="9" actId="20577"/>
          <ac:spMkLst>
            <pc:docMk/>
            <pc:sldMk cId="730603795" sldId="260"/>
            <ac:spMk id="3" creationId="{00000000-0000-0000-0000-000000000000}"/>
          </ac:spMkLst>
        </pc:spChg>
      </pc:sldChg>
      <pc:sldChg chg="modSp mod">
        <pc:chgData name="Pedigo, Jake" userId="0c06b333-eb43-4e1b-ae58-2615bd219d7a" providerId="ADAL" clId="{22E26233-896E-4BFF-B744-806932B94432}" dt="2023-05-09T20:36:01.471" v="57"/>
        <pc:sldMkLst>
          <pc:docMk/>
          <pc:sldMk cId="2900273907" sldId="286"/>
        </pc:sldMkLst>
        <pc:spChg chg="mod">
          <ac:chgData name="Pedigo, Jake" userId="0c06b333-eb43-4e1b-ae58-2615bd219d7a" providerId="ADAL" clId="{22E26233-896E-4BFF-B744-806932B94432}" dt="2023-05-08T14:46:00.478" v="23" actId="20577"/>
          <ac:spMkLst>
            <pc:docMk/>
            <pc:sldMk cId="2900273907" sldId="286"/>
            <ac:spMk id="4" creationId="{00000000-0000-0000-0000-000000000000}"/>
          </ac:spMkLst>
        </pc:spChg>
        <pc:graphicFrameChg chg="mod">
          <ac:chgData name="Pedigo, Jake" userId="0c06b333-eb43-4e1b-ae58-2615bd219d7a" providerId="ADAL" clId="{22E26233-896E-4BFF-B744-806932B94432}" dt="2023-05-09T20:36:01.471" v="57"/>
          <ac:graphicFrameMkLst>
            <pc:docMk/>
            <pc:sldMk cId="2900273907" sldId="286"/>
            <ac:graphicFrameMk id="18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22E26233-896E-4BFF-B744-806932B94432}" dt="2023-05-09T20:35:01.107" v="56" actId="122"/>
        <pc:sldMkLst>
          <pc:docMk/>
          <pc:sldMk cId="3485043083" sldId="402"/>
        </pc:sldMkLst>
        <pc:spChg chg="mod">
          <ac:chgData name="Pedigo, Jake" userId="0c06b333-eb43-4e1b-ae58-2615bd219d7a" providerId="ADAL" clId="{22E26233-896E-4BFF-B744-806932B94432}" dt="2023-05-08T14:45:53.275" v="16" actId="20577"/>
          <ac:spMkLst>
            <pc:docMk/>
            <pc:sldMk cId="3485043083" sldId="402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22E26233-896E-4BFF-B744-806932B94432}" dt="2023-05-09T20:35:01.107" v="56" actId="122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modSp mod">
        <pc:chgData name="Pedigo, Jake" userId="0c06b333-eb43-4e1b-ae58-2615bd219d7a" providerId="ADAL" clId="{22E26233-896E-4BFF-B744-806932B94432}" dt="2023-05-09T20:42:01.862" v="68" actId="2711"/>
        <pc:sldMkLst>
          <pc:docMk/>
          <pc:sldMk cId="1612574123" sldId="404"/>
        </pc:sldMkLst>
        <pc:spChg chg="mod">
          <ac:chgData name="Pedigo, Jake" userId="0c06b333-eb43-4e1b-ae58-2615bd219d7a" providerId="ADAL" clId="{22E26233-896E-4BFF-B744-806932B94432}" dt="2023-05-08T14:46:06.566" v="28" actId="20577"/>
          <ac:spMkLst>
            <pc:docMk/>
            <pc:sldMk cId="1612574123" sldId="404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22E26233-896E-4BFF-B744-806932B94432}" dt="2023-05-09T20:42:01.862" v="68" actId="2711"/>
          <ac:graphicFrameMkLst>
            <pc:docMk/>
            <pc:sldMk cId="1612574123" sldId="404"/>
            <ac:graphicFrameMk id="5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22E26233-896E-4BFF-B744-806932B94432}" dt="2023-05-09T20:43:34.737" v="79" actId="2711"/>
        <pc:sldMkLst>
          <pc:docMk/>
          <pc:sldMk cId="2506534793" sldId="410"/>
        </pc:sldMkLst>
        <pc:spChg chg="mod">
          <ac:chgData name="Pedigo, Jake" userId="0c06b333-eb43-4e1b-ae58-2615bd219d7a" providerId="ADAL" clId="{22E26233-896E-4BFF-B744-806932B94432}" dt="2023-05-08T14:46:24.807" v="38" actId="20577"/>
          <ac:spMkLst>
            <pc:docMk/>
            <pc:sldMk cId="2506534793" sldId="410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22E26233-896E-4BFF-B744-806932B94432}" dt="2023-05-09T20:43:34.737" v="79" actId="2711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add del">
        <pc:chgData name="Pedigo, Jake" userId="0c06b333-eb43-4e1b-ae58-2615bd219d7a" providerId="ADAL" clId="{22E26233-896E-4BFF-B744-806932B94432}" dt="2023-05-09T20:42:36.046" v="73" actId="47"/>
        <pc:sldMkLst>
          <pc:docMk/>
          <pc:sldMk cId="142844333" sldId="411"/>
        </pc:sldMkLst>
      </pc:sldChg>
      <pc:sldChg chg="del">
        <pc:chgData name="Pedigo, Jake" userId="0c06b333-eb43-4e1b-ae58-2615bd219d7a" providerId="ADAL" clId="{22E26233-896E-4BFF-B744-806932B94432}" dt="2023-05-08T14:46:15.926" v="32" actId="47"/>
        <pc:sldMkLst>
          <pc:docMk/>
          <pc:sldMk cId="3159569599" sldId="411"/>
        </pc:sldMkLst>
      </pc:sldChg>
      <pc:sldChg chg="del">
        <pc:chgData name="Pedigo, Jake" userId="0c06b333-eb43-4e1b-ae58-2615bd219d7a" providerId="ADAL" clId="{22E26233-896E-4BFF-B744-806932B94432}" dt="2023-05-08T14:46:15.138" v="31" actId="47"/>
        <pc:sldMkLst>
          <pc:docMk/>
          <pc:sldMk cId="1824894308" sldId="412"/>
        </pc:sldMkLst>
      </pc:sldChg>
      <pc:sldChg chg="modSp add mod">
        <pc:chgData name="Pedigo, Jake" userId="0c06b333-eb43-4e1b-ae58-2615bd219d7a" providerId="ADAL" clId="{22E26233-896E-4BFF-B744-806932B94432}" dt="2023-05-09T20:42:30.799" v="72" actId="2164"/>
        <pc:sldMkLst>
          <pc:docMk/>
          <pc:sldMk cId="3427324043" sldId="412"/>
        </pc:sldMkLst>
        <pc:graphicFrameChg chg="mod modGraphic">
          <ac:chgData name="Pedigo, Jake" userId="0c06b333-eb43-4e1b-ae58-2615bd219d7a" providerId="ADAL" clId="{22E26233-896E-4BFF-B744-806932B94432}" dt="2023-05-09T20:42:30.799" v="72" actId="2164"/>
          <ac:graphicFrameMkLst>
            <pc:docMk/>
            <pc:sldMk cId="3427324043" sldId="412"/>
            <ac:graphicFrameMk id="5" creationId="{00000000-0000-0000-0000-000000000000}"/>
          </ac:graphicFrameMkLst>
        </pc:graphicFrameChg>
      </pc:sldChg>
      <pc:sldChg chg="modSp add mod ord">
        <pc:chgData name="Pedigo, Jake" userId="0c06b333-eb43-4e1b-ae58-2615bd219d7a" providerId="ADAL" clId="{22E26233-896E-4BFF-B744-806932B94432}" dt="2023-05-09T20:41:41.151" v="65"/>
        <pc:sldMkLst>
          <pc:docMk/>
          <pc:sldMk cId="2569309724" sldId="413"/>
        </pc:sldMkLst>
        <pc:graphicFrameChg chg="mod modGraphic">
          <ac:chgData name="Pedigo, Jake" userId="0c06b333-eb43-4e1b-ae58-2615bd219d7a" providerId="ADAL" clId="{22E26233-896E-4BFF-B744-806932B94432}" dt="2023-05-09T20:41:36.557" v="63" actId="2711"/>
          <ac:graphicFrameMkLst>
            <pc:docMk/>
            <pc:sldMk cId="2569309724" sldId="413"/>
            <ac:graphicFrameMk id="5" creationId="{00000000-0000-0000-0000-000000000000}"/>
          </ac:graphicFrameMkLst>
        </pc:graphicFrameChg>
      </pc:sldChg>
      <pc:sldChg chg="del">
        <pc:chgData name="Pedigo, Jake" userId="0c06b333-eb43-4e1b-ae58-2615bd219d7a" providerId="ADAL" clId="{22E26233-896E-4BFF-B744-806932B94432}" dt="2023-05-08T14:46:14.079" v="30" actId="47"/>
        <pc:sldMkLst>
          <pc:docMk/>
          <pc:sldMk cId="3919526068" sldId="413"/>
        </pc:sldMkLst>
      </pc:sldChg>
      <pc:sldChg chg="del">
        <pc:chgData name="Pedigo, Jake" userId="0c06b333-eb43-4e1b-ae58-2615bd219d7a" providerId="ADAL" clId="{22E26233-896E-4BFF-B744-806932B94432}" dt="2023-05-08T14:46:41.279" v="43" actId="47"/>
        <pc:sldMkLst>
          <pc:docMk/>
          <pc:sldMk cId="37266648" sldId="414"/>
        </pc:sldMkLst>
      </pc:sldChg>
      <pc:sldChg chg="modSp add mod">
        <pc:chgData name="Pedigo, Jake" userId="0c06b333-eb43-4e1b-ae58-2615bd219d7a" providerId="ADAL" clId="{22E26233-896E-4BFF-B744-806932B94432}" dt="2023-05-09T20:43:53.578" v="82" actId="2711"/>
        <pc:sldMkLst>
          <pc:docMk/>
          <pc:sldMk cId="2392799664" sldId="414"/>
        </pc:sldMkLst>
        <pc:graphicFrameChg chg="mod modGraphic">
          <ac:chgData name="Pedigo, Jake" userId="0c06b333-eb43-4e1b-ae58-2615bd219d7a" providerId="ADAL" clId="{22E26233-896E-4BFF-B744-806932B94432}" dt="2023-05-09T20:43:53.578" v="82" actId="2711"/>
          <ac:graphicFrameMkLst>
            <pc:docMk/>
            <pc:sldMk cId="2392799664" sldId="414"/>
            <ac:graphicFrameMk id="5" creationId="{00000000-0000-0000-0000-000000000000}"/>
          </ac:graphicFrameMkLst>
        </pc:graphicFrameChg>
      </pc:sldChg>
      <pc:sldChg chg="modSp add mod">
        <pc:chgData name="Pedigo, Jake" userId="0c06b333-eb43-4e1b-ae58-2615bd219d7a" providerId="ADAL" clId="{22E26233-896E-4BFF-B744-806932B94432}" dt="2023-05-09T20:44:10.537" v="85" actId="2711"/>
        <pc:sldMkLst>
          <pc:docMk/>
          <pc:sldMk cId="607541305" sldId="415"/>
        </pc:sldMkLst>
        <pc:graphicFrameChg chg="mod modGraphic">
          <ac:chgData name="Pedigo, Jake" userId="0c06b333-eb43-4e1b-ae58-2615bd219d7a" providerId="ADAL" clId="{22E26233-896E-4BFF-B744-806932B94432}" dt="2023-05-09T20:44:10.537" v="85" actId="2711"/>
          <ac:graphicFrameMkLst>
            <pc:docMk/>
            <pc:sldMk cId="607541305" sldId="415"/>
            <ac:graphicFrameMk id="5" creationId="{00000000-0000-0000-0000-000000000000}"/>
          </ac:graphicFrameMkLst>
        </pc:graphicFrameChg>
      </pc:sldChg>
      <pc:sldChg chg="add del">
        <pc:chgData name="Pedigo, Jake" userId="0c06b333-eb43-4e1b-ae58-2615bd219d7a" providerId="ADAL" clId="{22E26233-896E-4BFF-B744-806932B94432}" dt="2023-05-08T14:46:38.207" v="42" actId="47"/>
        <pc:sldMkLst>
          <pc:docMk/>
          <pc:sldMk cId="2997140875" sldId="415"/>
        </pc:sldMkLst>
      </pc:sldChg>
      <pc:sldChg chg="modSp add mod">
        <pc:chgData name="Pedigo, Jake" userId="0c06b333-eb43-4e1b-ae58-2615bd219d7a" providerId="ADAL" clId="{22E26233-896E-4BFF-B744-806932B94432}" dt="2023-05-09T20:44:31.208" v="89" actId="2711"/>
        <pc:sldMkLst>
          <pc:docMk/>
          <pc:sldMk cId="2306540464" sldId="416"/>
        </pc:sldMkLst>
        <pc:graphicFrameChg chg="mod modGraphic">
          <ac:chgData name="Pedigo, Jake" userId="0c06b333-eb43-4e1b-ae58-2615bd219d7a" providerId="ADAL" clId="{22E26233-896E-4BFF-B744-806932B94432}" dt="2023-05-09T20:44:31.208" v="89" actId="2711"/>
          <ac:graphicFrameMkLst>
            <pc:docMk/>
            <pc:sldMk cId="2306540464" sldId="416"/>
            <ac:graphicFrameMk id="5" creationId="{00000000-0000-0000-0000-000000000000}"/>
          </ac:graphicFrameMkLst>
        </pc:graphicFrameChg>
      </pc:sldChg>
      <pc:sldChg chg="del">
        <pc:chgData name="Pedigo, Jake" userId="0c06b333-eb43-4e1b-ae58-2615bd219d7a" providerId="ADAL" clId="{22E26233-896E-4BFF-B744-806932B94432}" dt="2023-05-08T14:46:27.622" v="39" actId="47"/>
        <pc:sldMkLst>
          <pc:docMk/>
          <pc:sldMk cId="3126661740" sldId="416"/>
        </pc:sldMkLst>
      </pc:sldChg>
    </pc:docChg>
  </pc:docChgLst>
  <pc:docChgLst>
    <pc:chgData name="Frosch, Colleen" userId="S::colleen.frosch@ercot.com::ad348aff-c0ed-4a2c-bb5e-ef5cc181394b" providerId="AD" clId="Web-{90ED9BC8-331C-82E1-5B62-7A7D42864D9E}"/>
    <pc:docChg chg="mod">
      <pc:chgData name="Frosch, Colleen" userId="S::colleen.frosch@ercot.com::ad348aff-c0ed-4a2c-bb5e-ef5cc181394b" providerId="AD" clId="Web-{90ED9BC8-331C-82E1-5B62-7A7D42864D9E}" dt="2023-04-04T15:21:24.866" v="0" actId="33475"/>
      <pc:docMkLst>
        <pc:docMk/>
      </pc:docMkLst>
    </pc:docChg>
  </pc:docChgLst>
  <pc:docChgLst>
    <pc:chgData name="Pedigo, Jake" userId="0c06b333-eb43-4e1b-ae58-2615bd219d7a" providerId="ADAL" clId="{00B62C84-C142-49DC-9174-B151B966CC04}"/>
    <pc:docChg chg="undo custSel addSld modSld modSection">
      <pc:chgData name="Pedigo, Jake" userId="0c06b333-eb43-4e1b-ae58-2615bd219d7a" providerId="ADAL" clId="{00B62C84-C142-49DC-9174-B151B966CC04}" dt="2023-04-04T20:14:47.277" v="176" actId="20577"/>
      <pc:docMkLst>
        <pc:docMk/>
      </pc:docMkLst>
      <pc:sldChg chg="modSp mod">
        <pc:chgData name="Pedigo, Jake" userId="0c06b333-eb43-4e1b-ae58-2615bd219d7a" providerId="ADAL" clId="{00B62C84-C142-49DC-9174-B151B966CC04}" dt="2023-04-04T14:57:15.991" v="12" actId="20577"/>
        <pc:sldMkLst>
          <pc:docMk/>
          <pc:sldMk cId="730603795" sldId="260"/>
        </pc:sldMkLst>
        <pc:spChg chg="mod">
          <ac:chgData name="Pedigo, Jake" userId="0c06b333-eb43-4e1b-ae58-2615bd219d7a" providerId="ADAL" clId="{00B62C84-C142-49DC-9174-B151B966CC04}" dt="2023-04-04T14:57:15.991" v="12" actId="20577"/>
          <ac:spMkLst>
            <pc:docMk/>
            <pc:sldMk cId="730603795" sldId="260"/>
            <ac:spMk id="3" creationId="{00000000-0000-0000-0000-000000000000}"/>
          </ac:spMkLst>
        </pc:spChg>
      </pc:sldChg>
      <pc:sldChg chg="modSp mod">
        <pc:chgData name="Pedigo, Jake" userId="0c06b333-eb43-4e1b-ae58-2615bd219d7a" providerId="ADAL" clId="{00B62C84-C142-49DC-9174-B151B966CC04}" dt="2023-04-04T20:13:49.903" v="95" actId="20577"/>
        <pc:sldMkLst>
          <pc:docMk/>
          <pc:sldMk cId="2900273907" sldId="286"/>
        </pc:sldMkLst>
        <pc:spChg chg="mod">
          <ac:chgData name="Pedigo, Jake" userId="0c06b333-eb43-4e1b-ae58-2615bd219d7a" providerId="ADAL" clId="{00B62C84-C142-49DC-9174-B151B966CC04}" dt="2023-04-04T20:13:49.903" v="95" actId="20577"/>
          <ac:spMkLst>
            <pc:docMk/>
            <pc:sldMk cId="2900273907" sldId="286"/>
            <ac:spMk id="4" creationId="{00000000-0000-0000-0000-000000000000}"/>
          </ac:spMkLst>
        </pc:spChg>
        <pc:graphicFrameChg chg="mod">
          <ac:chgData name="Pedigo, Jake" userId="0c06b333-eb43-4e1b-ae58-2615bd219d7a" providerId="ADAL" clId="{00B62C84-C142-49DC-9174-B151B966CC04}" dt="2023-04-04T15:01:34.651" v="34"/>
          <ac:graphicFrameMkLst>
            <pc:docMk/>
            <pc:sldMk cId="2900273907" sldId="286"/>
            <ac:graphicFrameMk id="18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00B62C84-C142-49DC-9174-B151B966CC04}" dt="2023-04-04T15:01:01.325" v="33" actId="403"/>
        <pc:sldMkLst>
          <pc:docMk/>
          <pc:sldMk cId="3485043083" sldId="402"/>
        </pc:sldMkLst>
        <pc:spChg chg="mod">
          <ac:chgData name="Pedigo, Jake" userId="0c06b333-eb43-4e1b-ae58-2615bd219d7a" providerId="ADAL" clId="{00B62C84-C142-49DC-9174-B151B966CC04}" dt="2023-04-04T14:58:31.583" v="25" actId="20577"/>
          <ac:spMkLst>
            <pc:docMk/>
            <pc:sldMk cId="3485043083" sldId="402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00B62C84-C142-49DC-9174-B151B966CC04}" dt="2023-04-04T15:01:01.325" v="33" actId="403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modSp mod">
        <pc:chgData name="Pedigo, Jake" userId="0c06b333-eb43-4e1b-ae58-2615bd219d7a" providerId="ADAL" clId="{00B62C84-C142-49DC-9174-B151B966CC04}" dt="2023-04-04T20:13:56.267" v="104" actId="20577"/>
        <pc:sldMkLst>
          <pc:docMk/>
          <pc:sldMk cId="1612574123" sldId="404"/>
        </pc:sldMkLst>
        <pc:spChg chg="mod">
          <ac:chgData name="Pedigo, Jake" userId="0c06b333-eb43-4e1b-ae58-2615bd219d7a" providerId="ADAL" clId="{00B62C84-C142-49DC-9174-B151B966CC04}" dt="2023-04-04T20:13:56.267" v="104" actId="20577"/>
          <ac:spMkLst>
            <pc:docMk/>
            <pc:sldMk cId="1612574123" sldId="404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00B62C84-C142-49DC-9174-B151B966CC04}" dt="2023-04-04T15:03:03.486" v="51" actId="2711"/>
          <ac:graphicFrameMkLst>
            <pc:docMk/>
            <pc:sldMk cId="1612574123" sldId="404"/>
            <ac:graphicFrameMk id="5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00B62C84-C142-49DC-9174-B151B966CC04}" dt="2023-04-04T20:14:28.350" v="153" actId="20577"/>
        <pc:sldMkLst>
          <pc:docMk/>
          <pc:sldMk cId="2506534793" sldId="410"/>
        </pc:sldMkLst>
        <pc:spChg chg="mod">
          <ac:chgData name="Pedigo, Jake" userId="0c06b333-eb43-4e1b-ae58-2615bd219d7a" providerId="ADAL" clId="{00B62C84-C142-49DC-9174-B151B966CC04}" dt="2023-04-04T20:14:28.350" v="153" actId="20577"/>
          <ac:spMkLst>
            <pc:docMk/>
            <pc:sldMk cId="2506534793" sldId="410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00B62C84-C142-49DC-9174-B151B966CC04}" dt="2023-04-04T15:04:51.141" v="72" actId="255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modSp add mod">
        <pc:chgData name="Pedigo, Jake" userId="0c06b333-eb43-4e1b-ae58-2615bd219d7a" providerId="ADAL" clId="{00B62C84-C142-49DC-9174-B151B966CC04}" dt="2023-04-04T20:14:21.765" v="144" actId="20577"/>
        <pc:sldMkLst>
          <pc:docMk/>
          <pc:sldMk cId="3159569599" sldId="411"/>
        </pc:sldMkLst>
        <pc:spChg chg="mod">
          <ac:chgData name="Pedigo, Jake" userId="0c06b333-eb43-4e1b-ae58-2615bd219d7a" providerId="ADAL" clId="{00B62C84-C142-49DC-9174-B151B966CC04}" dt="2023-04-04T20:14:21.765" v="144" actId="20577"/>
          <ac:spMkLst>
            <pc:docMk/>
            <pc:sldMk cId="3159569599" sldId="411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00B62C84-C142-49DC-9174-B151B966CC04}" dt="2023-04-04T15:04:13.151" v="66" actId="21"/>
          <ac:graphicFrameMkLst>
            <pc:docMk/>
            <pc:sldMk cId="3159569599" sldId="411"/>
            <ac:graphicFrameMk id="5" creationId="{00000000-0000-0000-0000-000000000000}"/>
          </ac:graphicFrameMkLst>
        </pc:graphicFrameChg>
      </pc:sldChg>
      <pc:sldChg chg="modSp add mod">
        <pc:chgData name="Pedigo, Jake" userId="0c06b333-eb43-4e1b-ae58-2615bd219d7a" providerId="ADAL" clId="{00B62C84-C142-49DC-9174-B151B966CC04}" dt="2023-04-04T20:14:13.933" v="135" actId="20577"/>
        <pc:sldMkLst>
          <pc:docMk/>
          <pc:sldMk cId="1824894308" sldId="412"/>
        </pc:sldMkLst>
        <pc:spChg chg="mod">
          <ac:chgData name="Pedigo, Jake" userId="0c06b333-eb43-4e1b-ae58-2615bd219d7a" providerId="ADAL" clId="{00B62C84-C142-49DC-9174-B151B966CC04}" dt="2023-04-04T20:14:13.933" v="135" actId="20577"/>
          <ac:spMkLst>
            <pc:docMk/>
            <pc:sldMk cId="1824894308" sldId="412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00B62C84-C142-49DC-9174-B151B966CC04}" dt="2023-04-04T15:03:52.900" v="61" actId="2711"/>
          <ac:graphicFrameMkLst>
            <pc:docMk/>
            <pc:sldMk cId="1824894308" sldId="412"/>
            <ac:graphicFrameMk id="5" creationId="{00000000-0000-0000-0000-000000000000}"/>
          </ac:graphicFrameMkLst>
        </pc:graphicFrameChg>
      </pc:sldChg>
      <pc:sldChg chg="modSp add mod">
        <pc:chgData name="Pedigo, Jake" userId="0c06b333-eb43-4e1b-ae58-2615bd219d7a" providerId="ADAL" clId="{00B62C84-C142-49DC-9174-B151B966CC04}" dt="2023-04-04T20:14:06.540" v="124" actId="20577"/>
        <pc:sldMkLst>
          <pc:docMk/>
          <pc:sldMk cId="3919526068" sldId="413"/>
        </pc:sldMkLst>
        <pc:spChg chg="mod">
          <ac:chgData name="Pedigo, Jake" userId="0c06b333-eb43-4e1b-ae58-2615bd219d7a" providerId="ADAL" clId="{00B62C84-C142-49DC-9174-B151B966CC04}" dt="2023-04-04T20:14:06.540" v="124" actId="20577"/>
          <ac:spMkLst>
            <pc:docMk/>
            <pc:sldMk cId="3919526068" sldId="413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00B62C84-C142-49DC-9174-B151B966CC04}" dt="2023-04-04T15:03:26.813" v="57" actId="2711"/>
          <ac:graphicFrameMkLst>
            <pc:docMk/>
            <pc:sldMk cId="3919526068" sldId="413"/>
            <ac:graphicFrameMk id="5" creationId="{00000000-0000-0000-0000-000000000000}"/>
          </ac:graphicFrameMkLst>
        </pc:graphicFrameChg>
      </pc:sldChg>
      <pc:sldChg chg="modSp add mod">
        <pc:chgData name="Pedigo, Jake" userId="0c06b333-eb43-4e1b-ae58-2615bd219d7a" providerId="ADAL" clId="{00B62C84-C142-49DC-9174-B151B966CC04}" dt="2023-04-04T20:14:47.277" v="176" actId="20577"/>
        <pc:sldMkLst>
          <pc:docMk/>
          <pc:sldMk cId="37266648" sldId="414"/>
        </pc:sldMkLst>
        <pc:spChg chg="mod">
          <ac:chgData name="Pedigo, Jake" userId="0c06b333-eb43-4e1b-ae58-2615bd219d7a" providerId="ADAL" clId="{00B62C84-C142-49DC-9174-B151B966CC04}" dt="2023-04-04T20:14:47.277" v="176" actId="20577"/>
          <ac:spMkLst>
            <pc:docMk/>
            <pc:sldMk cId="37266648" sldId="414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00B62C84-C142-49DC-9174-B151B966CC04}" dt="2023-04-04T15:05:48.559" v="82" actId="21"/>
          <ac:graphicFrameMkLst>
            <pc:docMk/>
            <pc:sldMk cId="37266648" sldId="414"/>
            <ac:graphicFrameMk id="5" creationId="{00000000-0000-0000-0000-000000000000}"/>
          </ac:graphicFrameMkLst>
        </pc:graphicFrameChg>
      </pc:sldChg>
      <pc:sldChg chg="modSp add mod">
        <pc:chgData name="Pedigo, Jake" userId="0c06b333-eb43-4e1b-ae58-2615bd219d7a" providerId="ADAL" clId="{00B62C84-C142-49DC-9174-B151B966CC04}" dt="2023-04-04T20:14:39.821" v="165" actId="20577"/>
        <pc:sldMkLst>
          <pc:docMk/>
          <pc:sldMk cId="2997140875" sldId="415"/>
        </pc:sldMkLst>
        <pc:spChg chg="mod">
          <ac:chgData name="Pedigo, Jake" userId="0c06b333-eb43-4e1b-ae58-2615bd219d7a" providerId="ADAL" clId="{00B62C84-C142-49DC-9174-B151B966CC04}" dt="2023-04-04T20:14:39.821" v="165" actId="20577"/>
          <ac:spMkLst>
            <pc:docMk/>
            <pc:sldMk cId="2997140875" sldId="415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00B62C84-C142-49DC-9174-B151B966CC04}" dt="2023-04-04T15:05:30.349" v="78" actId="2711"/>
          <ac:graphicFrameMkLst>
            <pc:docMk/>
            <pc:sldMk cId="2997140875" sldId="415"/>
            <ac:graphicFrameMk id="5" creationId="{00000000-0000-0000-0000-000000000000}"/>
          </ac:graphicFrameMkLst>
        </pc:graphicFrameChg>
      </pc:sldChg>
      <pc:sldChg chg="modSp add mod">
        <pc:chgData name="Pedigo, Jake" userId="0c06b333-eb43-4e1b-ae58-2615bd219d7a" providerId="ADAL" clId="{00B62C84-C142-49DC-9174-B151B966CC04}" dt="2023-04-04T20:14:34.400" v="159" actId="20577"/>
        <pc:sldMkLst>
          <pc:docMk/>
          <pc:sldMk cId="3126661740" sldId="416"/>
        </pc:sldMkLst>
        <pc:spChg chg="mod">
          <ac:chgData name="Pedigo, Jake" userId="0c06b333-eb43-4e1b-ae58-2615bd219d7a" providerId="ADAL" clId="{00B62C84-C142-49DC-9174-B151B966CC04}" dt="2023-04-04T20:14:34.400" v="159" actId="20577"/>
          <ac:spMkLst>
            <pc:docMk/>
            <pc:sldMk cId="3126661740" sldId="416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00B62C84-C142-49DC-9174-B151B966CC04}" dt="2023-04-04T15:05:12.335" v="75" actId="2711"/>
          <ac:graphicFrameMkLst>
            <pc:docMk/>
            <pc:sldMk cId="3126661740" sldId="416"/>
            <ac:graphicFrameMk id="5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4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39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97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99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48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 bwMode="auto">
          <a:xfrm>
            <a:off x="3505200" y="2286000"/>
            <a:ext cx="5638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sz="1800" b="1" dirty="0">
                <a:solidFill>
                  <a:schemeClr val="tx1"/>
                </a:solidFill>
              </a:rPr>
              <a:t>Generation Resource Energy and Regulation Deployment Performance Report for June 2023</a:t>
            </a: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Non-IRR GREDP &lt; 85%</a:t>
            </a:r>
            <a:r>
              <a:rPr lang="en-US" dirty="0"/>
              <a:t> – June 2023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209F21-8780-420B-9080-2F425C39D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01852"/>
              </p:ext>
            </p:extLst>
          </p:nvPr>
        </p:nvGraphicFramePr>
        <p:xfrm>
          <a:off x="228600" y="959096"/>
          <a:ext cx="8382000" cy="66484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509356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91609985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63260261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073559609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345580043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73868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308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511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04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IRR Summary</a:t>
            </a:r>
            <a:r>
              <a:rPr lang="en-US" dirty="0"/>
              <a:t> –</a:t>
            </a:r>
            <a:r>
              <a:rPr lang="en-US" altLang="en-US" dirty="0"/>
              <a:t> </a:t>
            </a:r>
            <a:r>
              <a:rPr lang="en-US" dirty="0"/>
              <a:t>June</a:t>
            </a:r>
            <a:r>
              <a:rPr lang="en-US" altLang="en-US" dirty="0"/>
              <a:t> 2023</a:t>
            </a:r>
            <a:endParaRPr lang="en-US" dirty="0"/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98294"/>
              </p:ext>
            </p:extLst>
          </p:nvPr>
        </p:nvGraphicFramePr>
        <p:xfrm>
          <a:off x="304800" y="960755"/>
          <a:ext cx="8534400" cy="3255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IRR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Fleet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95%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100 INT, &lt; 95%</a:t>
                      </a:r>
                    </a:p>
                  </a:txBody>
                  <a:tcPr marL="6531" marR="6531" marT="952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Average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82.25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71.59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83.46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Median 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90.34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88.51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MW Error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Median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37,130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21,673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19,249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100+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Intervals Scored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 Average 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110.84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139.83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377.43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27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≥ 95%, ≥ 100 Scored Intervals – June 2023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285964"/>
              </p:ext>
            </p:extLst>
          </p:nvPr>
        </p:nvGraphicFramePr>
        <p:xfrm>
          <a:off x="438509" y="732605"/>
          <a:ext cx="8382000" cy="549021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2,369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78183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0108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70981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97408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822332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97567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9309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≥ 95%, ≥ 100 Scored Intervals – June 2023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697579"/>
              </p:ext>
            </p:extLst>
          </p:nvPr>
        </p:nvGraphicFramePr>
        <p:xfrm>
          <a:off x="438509" y="732605"/>
          <a:ext cx="8382000" cy="407098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78183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0108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70981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97408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822332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97567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589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&lt; 95%, ≥ 100 Scored Intervals – June 2023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245118"/>
              </p:ext>
            </p:extLst>
          </p:nvPr>
        </p:nvGraphicFramePr>
        <p:xfrm>
          <a:off x="438509" y="732605"/>
          <a:ext cx="8382000" cy="549021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81.11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78183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0108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70981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97408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822332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97567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49.43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81.70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534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&lt; 95%, ≥ 100 Scored Intervals – June 2023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732170"/>
              </p:ext>
            </p:extLst>
          </p:nvPr>
        </p:nvGraphicFramePr>
        <p:xfrm>
          <a:off x="438509" y="732605"/>
          <a:ext cx="8382000" cy="549021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67.71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78183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0108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70981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97408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822332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97567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58.29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677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dirty="0"/>
              <a:t>IRR &lt; 95%, ≥ 100 Scored Intervals – June 2023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826071"/>
              </p:ext>
            </p:extLst>
          </p:nvPr>
        </p:nvGraphicFramePr>
        <p:xfrm>
          <a:off x="438509" y="732605"/>
          <a:ext cx="8382000" cy="463867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78183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501083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70981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97408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8223320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975674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372553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b9945b-bdc1-47d8-839f-cb700d43e85f">
      <Terms xmlns="http://schemas.microsoft.com/office/infopath/2007/PartnerControls"/>
    </lcf76f155ced4ddcb4097134ff3c332f>
    <TaxCatchAll xmlns="fb345aca-afcc-41ce-93cb-87b3e88e776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B09EBECCB8E34590BF400895CD6BC0" ma:contentTypeVersion="10" ma:contentTypeDescription="Create a new document." ma:contentTypeScope="" ma:versionID="33e0635cad6744f695480e799ba21f77">
  <xsd:schema xmlns:xsd="http://www.w3.org/2001/XMLSchema" xmlns:xs="http://www.w3.org/2001/XMLSchema" xmlns:p="http://schemas.microsoft.com/office/2006/metadata/properties" xmlns:ns2="54b9945b-bdc1-47d8-839f-cb700d43e85f" xmlns:ns3="fb345aca-afcc-41ce-93cb-87b3e88e776f" targetNamespace="http://schemas.microsoft.com/office/2006/metadata/properties" ma:root="true" ma:fieldsID="6d8be6b7ab47d12a7446c28158bef62c" ns2:_="" ns3:_="">
    <xsd:import namespace="54b9945b-bdc1-47d8-839f-cb700d43e85f"/>
    <xsd:import namespace="fb345aca-afcc-41ce-93cb-87b3e88e7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b9945b-bdc1-47d8-839f-cb700d43e8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345aca-afcc-41ce-93cb-87b3e88e776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05ccff7-e949-445a-8aca-0ad7629958f3}" ma:internalName="TaxCatchAll" ma:showField="CatchAllData" ma:web="fb345aca-afcc-41ce-93cb-87b3e88e7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fb345aca-afcc-41ce-93cb-87b3e88e776f"/>
    <ds:schemaRef ds:uri="54b9945b-bdc1-47d8-839f-cb700d43e85f"/>
  </ds:schemaRefs>
</ds:datastoreItem>
</file>

<file path=customXml/itemProps2.xml><?xml version="1.0" encoding="utf-8"?>
<ds:datastoreItem xmlns:ds="http://schemas.openxmlformats.org/officeDocument/2006/customXml" ds:itemID="{04E5AC51-642D-493B-BE34-BE36009F09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35FEDE-71AC-42AC-B8DB-6A1A7E9D6D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b9945b-bdc1-47d8-839f-cb700d43e85f"/>
    <ds:schemaRef ds:uri="fb345aca-afcc-41ce-93cb-87b3e88e7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6284</TotalTime>
  <Words>767</Words>
  <Application>Microsoft Office PowerPoint</Application>
  <PresentationFormat>On-screen Show (4:3)</PresentationFormat>
  <Paragraphs>499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Andale WT</vt:lpstr>
      <vt:lpstr>Arial</vt:lpstr>
      <vt:lpstr>Calibri</vt:lpstr>
      <vt:lpstr>1_Custom Design</vt:lpstr>
      <vt:lpstr>Office Theme</vt:lpstr>
      <vt:lpstr>Custom Design</vt:lpstr>
      <vt:lpstr>PowerPoint Presentation</vt:lpstr>
      <vt:lpstr>Non-IRR GREDP &lt; 85% – June 2023</vt:lpstr>
      <vt:lpstr>IRR Summary – June 2023</vt:lpstr>
      <vt:lpstr>IRR ≥ 95%, ≥ 100 Scored Intervals – June 2023</vt:lpstr>
      <vt:lpstr>IRR ≥ 95%, ≥ 100 Scored Intervals – June 2023</vt:lpstr>
      <vt:lpstr>IRR &lt; 95%, ≥ 100 Scored Intervals – June 2023</vt:lpstr>
      <vt:lpstr>IRR &lt; 95%, ≥ 100 Scored Intervals – June 2023</vt:lpstr>
      <vt:lpstr>IRR &lt; 95%, ≥ 100 Scored Intervals – June 2023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Sanchez, Daniel</cp:lastModifiedBy>
  <cp:revision>300</cp:revision>
  <cp:lastPrinted>2016-01-21T20:53:15Z</cp:lastPrinted>
  <dcterms:created xsi:type="dcterms:W3CDTF">2016-01-21T15:20:31Z</dcterms:created>
  <dcterms:modified xsi:type="dcterms:W3CDTF">2023-07-06T13:47:57Z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0x010100B2B09EBECCB8E34590BF400895CD6BC0</vt:lpwstr>
  </property>
  <property fmtid="{D5CDD505-2E9C-101B-9397-08002B2CF9AE}" pid="3" name="Order">
    <vt:r8>1311400</vt:r8>
  </property>
  <property fmtid="{D5CDD505-2E9C-101B-9397-08002B2CF9AE}" pid="4" name="MediaServiceImageTags">
    <vt:lpwstr/>
  </property>
  <property fmtid="{D5CDD505-2E9C-101B-9397-08002B2CF9AE}" pid="5" name="Information Classification">
    <vt:lpwstr>ERCOT Limited</vt:lpwstr>
  </property>
  <property fmtid="{D5CDD505-2E9C-101B-9397-08002B2CF9AE}" pid="6" name="ReviewStatus">
    <vt:lpwstr>(2) Normal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ActionId">
    <vt:lpwstr>2bf74c8e-c38f-48e7-91ef-1da175b2aa03</vt:lpwstr>
  </property>
  <property fmtid="{D5CDD505-2E9C-101B-9397-08002B2CF9AE}" pid="9" name="MSIP_Label_7084cbda-52b8-46fb-a7b7-cb5bd465ed85_Enabled">
    <vt:lpwstr>true</vt:lpwstr>
  </property>
  <property fmtid="{D5CDD505-2E9C-101B-9397-08002B2CF9AE}" pid="10" name="MSIP_Label_7084cbda-52b8-46fb-a7b7-cb5bd465ed85_SiteId">
    <vt:lpwstr>0afb747d-bff7-4596-a9fc-950ef9e0ec45</vt:lpwstr>
  </property>
  <property fmtid="{D5CDD505-2E9C-101B-9397-08002B2CF9AE}" pid="11" name="MSIP_Label_7084cbda-52b8-46fb-a7b7-cb5bd465ed85_SetDate">
    <vt:lpwstr>2023-04-04T15:21:24Z</vt:lpwstr>
  </property>
  <property fmtid="{D5CDD505-2E9C-101B-9397-08002B2CF9AE}" pid="12" name="MSIP_Label_7084cbda-52b8-46fb-a7b7-cb5bd465ed85_ContentBits">
    <vt:lpwstr>0</vt:lpwstr>
  </property>
  <property fmtid="{D5CDD505-2E9C-101B-9397-08002B2CF9AE}" pid="13" name="MSIP_Label_7084cbda-52b8-46fb-a7b7-cb5bd465ed85_Method">
    <vt:lpwstr>Standard</vt:lpwstr>
  </property>
</Properties>
</file>