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176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7/12/2023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b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Revision Requests that may remain Tabled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action required by 7/13/23 PRS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NPRR956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Designation of Providers of Transmission Additions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NPRR1070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Planning Criteria for GTC Exit Solutions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NPRR1162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Single Agent Designation for a QSE and its Sub-QSEs for Voice Communications over the ERCOT WAN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NPRR1172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Fuel Adder Definition, Mitigated Offer Caps, and RUC Clawback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NPRR1179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Fuel Purchase Requirements for Resources Submitting RUC Fuel Costs – URGENT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NPRR1180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Inclusion of Forecasted Load in Planning Analyses (ROS)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NPRR1181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Submission of Seasonal Coal and Lignite Inventory Declaration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algn="l"/>
            <a:endParaRPr lang="en-US" sz="1600" b="1" dirty="0">
              <a:solidFill>
                <a:schemeClr val="tx1"/>
              </a:solidFill>
            </a:endParaRPr>
          </a:p>
          <a:p>
            <a:pPr algn="l"/>
            <a:endParaRPr lang="en-US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120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7/13/23 PRS 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151</cp:revision>
  <dcterms:created xsi:type="dcterms:W3CDTF">2012-06-21T12:05:52Z</dcterms:created>
  <dcterms:modified xsi:type="dcterms:W3CDTF">2023-07-12T20:35:07Z</dcterms:modified>
</cp:coreProperties>
</file>