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7/13/23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Adder Definition, Mitigated Offer Caps, and RUC Clawback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NPRR1179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Purchase Requirements for Resources Submitting RUC Fuel Costs – URGENT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Inclusion of Forecasted Load in Planning Analyses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NPRR1181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Submission of Seasonal Coal and Lignite Inventory Declaration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120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7/13/23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151</cp:revision>
  <dcterms:created xsi:type="dcterms:W3CDTF">2012-06-21T12:05:52Z</dcterms:created>
  <dcterms:modified xsi:type="dcterms:W3CDTF">2023-07-12T20:35:07Z</dcterms:modified>
</cp:coreProperties>
</file>