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1" d="100"/>
          <a:sy n="81" d="100"/>
        </p:scale>
        <p:origin x="725" y="6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7/12/2023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7/12/2023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July 13,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July 13, 2023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endorse and forward to TAC the 6/14/23 PRS Report and 5/22/23 Impact Analysis for </a:t>
            </a:r>
            <a:r>
              <a:rPr lang="en-US" sz="2400" b="1" dirty="0">
                <a:solidFill>
                  <a:schemeClr val="tx1"/>
                </a:solidFill>
              </a:rPr>
              <a:t>NPRR1182</a:t>
            </a:r>
            <a:r>
              <a:rPr lang="en-US" sz="2400" dirty="0">
                <a:solidFill>
                  <a:schemeClr val="tx1"/>
                </a:solidFill>
              </a:rPr>
              <a:t> with a recommended priority of 2024 and rank of 4030</a:t>
            </a:r>
          </a:p>
          <a:p>
            <a:pPr lvl="0">
              <a:spcBef>
                <a:spcPts val="600"/>
              </a:spcBef>
              <a:spcAft>
                <a:spcPts val="600"/>
              </a:spcAft>
            </a:pPr>
            <a:r>
              <a:rPr lang="en-US" sz="2400" dirty="0">
                <a:solidFill>
                  <a:schemeClr val="tx1"/>
                </a:solidFill>
              </a:rPr>
              <a:t>To endorse and forward to TAC the 6/14/23 PRS Report and 5/24/23 Impact Analysis for </a:t>
            </a:r>
            <a:r>
              <a:rPr lang="en-US" sz="2400" b="1" dirty="0">
                <a:solidFill>
                  <a:schemeClr val="tx1"/>
                </a:solidFill>
              </a:rPr>
              <a:t>NPRR1183</a:t>
            </a:r>
            <a:r>
              <a:rPr lang="en-US" sz="2400" dirty="0">
                <a:solidFill>
                  <a:schemeClr val="tx1"/>
                </a:solidFill>
              </a:rPr>
              <a:t> with a recommended priority of 2024 and rank of 4040</a:t>
            </a:r>
          </a:p>
          <a:p>
            <a:pPr lvl="0">
              <a:spcBef>
                <a:spcPts val="600"/>
              </a:spcBef>
              <a:spcAft>
                <a:spcPts val="600"/>
              </a:spcAft>
            </a:pPr>
            <a:r>
              <a:rPr lang="en-US" sz="2400" dirty="0">
                <a:solidFill>
                  <a:schemeClr val="tx1"/>
                </a:solidFill>
              </a:rPr>
              <a:t>To table </a:t>
            </a:r>
            <a:r>
              <a:rPr lang="en-US" sz="2400" b="1" dirty="0">
                <a:solidFill>
                  <a:schemeClr val="tx1"/>
                </a:solidFill>
              </a:rPr>
              <a:t>NPRR1184</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NPRR1164</a:t>
            </a:r>
            <a:r>
              <a:rPr lang="en-US" sz="2400" dirty="0">
                <a:solidFill>
                  <a:schemeClr val="tx1"/>
                </a:solidFill>
              </a:rPr>
              <a:t> as submitted</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NPRR1171</a:t>
            </a:r>
            <a:r>
              <a:rPr lang="en-US" sz="2400" dirty="0">
                <a:solidFill>
                  <a:schemeClr val="tx1"/>
                </a:solidFill>
              </a:rPr>
              <a:t> as submitted</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NPRR1174</a:t>
            </a:r>
            <a:r>
              <a:rPr lang="en-US" sz="2400" dirty="0">
                <a:solidFill>
                  <a:schemeClr val="tx1"/>
                </a:solidFill>
              </a:rPr>
              <a:t> as amended by the 6/9/23 TPS comments</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NPRR1175</a:t>
            </a:r>
            <a:r>
              <a:rPr lang="en-US" sz="2400" dirty="0">
                <a:solidFill>
                  <a:schemeClr val="tx1"/>
                </a:solidFill>
              </a:rPr>
              <a:t> as amended by the 6/26/23 CFSG comments</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1013</TotalTime>
  <Words>301</Words>
  <Application>Microsoft Office PowerPoint</Application>
  <PresentationFormat>Widescreen</PresentationFormat>
  <Paragraphs>20</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July 13, 2023 - Proposed Combined Ballot Methodology</vt:lpstr>
      <vt:lpstr>PRS – July 13,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123</cp:revision>
  <cp:lastPrinted>2016-01-21T20:53:15Z</cp:lastPrinted>
  <dcterms:created xsi:type="dcterms:W3CDTF">2016-01-21T15:20:31Z</dcterms:created>
  <dcterms:modified xsi:type="dcterms:W3CDTF">2023-07-12T19:02:33Z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