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3" r:id="rId10"/>
    <p:sldId id="705" r:id="rId11"/>
    <p:sldId id="356" r:id="rId12"/>
    <p:sldId id="704" r:id="rId13"/>
    <p:sldId id="29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43BE78-BCB1-4B3A-97E7-6E428D4662B7}" v="26" dt="2023-07-11T15:53:50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08" d="100"/>
          <a:sy n="108" d="100"/>
        </p:scale>
        <p:origin x="16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4343BE78-BCB1-4B3A-97E7-6E428D4662B7}"/>
    <pc:docChg chg="undo custSel modSld">
      <pc:chgData name="Anderson, Troy" userId="04de3903-03dd-44db-8353-3f14e4dd6886" providerId="ADAL" clId="{4343BE78-BCB1-4B3A-97E7-6E428D4662B7}" dt="2023-07-11T21:30:13.972" v="1008" actId="6549"/>
      <pc:docMkLst>
        <pc:docMk/>
      </pc:docMkLst>
      <pc:sldChg chg="modSp mod">
        <pc:chgData name="Anderson, Troy" userId="04de3903-03dd-44db-8353-3f14e4dd6886" providerId="ADAL" clId="{4343BE78-BCB1-4B3A-97E7-6E428D4662B7}" dt="2023-07-11T15:54:26.469" v="973" actId="20577"/>
        <pc:sldMkLst>
          <pc:docMk/>
          <pc:sldMk cId="530499478" sldId="258"/>
        </pc:sldMkLst>
        <pc:spChg chg="mod">
          <ac:chgData name="Anderson, Troy" userId="04de3903-03dd-44db-8353-3f14e4dd6886" providerId="ADAL" clId="{4343BE78-BCB1-4B3A-97E7-6E428D4662B7}" dt="2023-07-11T15:54:26.469" v="973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4343BE78-BCB1-4B3A-97E7-6E428D4662B7}" dt="2023-07-11T21:29:36.781" v="981" actId="20577"/>
        <pc:sldMkLst>
          <pc:docMk/>
          <pc:sldMk cId="135025254" sldId="294"/>
        </pc:sldMkLst>
        <pc:spChg chg="mod">
          <ac:chgData name="Anderson, Troy" userId="04de3903-03dd-44db-8353-3f14e4dd6886" providerId="ADAL" clId="{4343BE78-BCB1-4B3A-97E7-6E428D4662B7}" dt="2023-07-10T17:29:07.825" v="917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4343BE78-BCB1-4B3A-97E7-6E428D4662B7}" dt="2023-07-11T21:29:36.781" v="981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4343BE78-BCB1-4B3A-97E7-6E428D4662B7}" dt="2023-07-10T16:47:17.888" v="699" actId="1035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4343BE78-BCB1-4B3A-97E7-6E428D4662B7}" dt="2023-07-10T16:48:20.750" v="736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4343BE78-BCB1-4B3A-97E7-6E428D4662B7}" dt="2023-07-10T16:48:20.750" v="736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mod">
        <pc:chgData name="Anderson, Troy" userId="04de3903-03dd-44db-8353-3f14e4dd6886" providerId="ADAL" clId="{4343BE78-BCB1-4B3A-97E7-6E428D4662B7}" dt="2023-07-11T21:30:13.972" v="1008" actId="6549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4343BE78-BCB1-4B3A-97E7-6E428D4662B7}" dt="2023-07-11T21:30:13.972" v="1008" actId="6549"/>
          <ac:graphicFrameMkLst>
            <pc:docMk/>
            <pc:sldMk cId="2944727326" sldId="356"/>
            <ac:graphicFrameMk id="3" creationId="{00000000-0000-0000-0000-000000000000}"/>
          </ac:graphicFrameMkLst>
        </pc:graphicFrameChg>
        <pc:picChg chg="add del mod">
          <ac:chgData name="Anderson, Troy" userId="04de3903-03dd-44db-8353-3f14e4dd6886" providerId="ADAL" clId="{4343BE78-BCB1-4B3A-97E7-6E428D4662B7}" dt="2023-07-10T16:22:15.725" v="581" actId="478"/>
          <ac:picMkLst>
            <pc:docMk/>
            <pc:sldMk cId="2944727326" sldId="356"/>
            <ac:picMk id="5" creationId="{365FFF4C-8FED-38F7-235E-3E72A124C4D3}"/>
          </ac:picMkLst>
        </pc:picChg>
      </pc:sldChg>
      <pc:sldChg chg="addSp modSp mod">
        <pc:chgData name="Anderson, Troy" userId="04de3903-03dd-44db-8353-3f14e4dd6886" providerId="ADAL" clId="{4343BE78-BCB1-4B3A-97E7-6E428D4662B7}" dt="2023-07-11T14:44:32.511" v="967" actId="20577"/>
        <pc:sldMkLst>
          <pc:docMk/>
          <pc:sldMk cId="1067933821" sldId="703"/>
        </pc:sldMkLst>
        <pc:spChg chg="add mod">
          <ac:chgData name="Anderson, Troy" userId="04de3903-03dd-44db-8353-3f14e4dd6886" providerId="ADAL" clId="{4343BE78-BCB1-4B3A-97E7-6E428D4662B7}" dt="2023-07-10T14:58:23.556" v="364" actId="20577"/>
          <ac:spMkLst>
            <pc:docMk/>
            <pc:sldMk cId="1067933821" sldId="703"/>
            <ac:spMk id="4" creationId="{BC6E7150-E025-2F9D-C4F8-C8DBF9F7CD37}"/>
          </ac:spMkLst>
        </pc:spChg>
        <pc:spChg chg="mod">
          <ac:chgData name="Anderson, Troy" userId="04de3903-03dd-44db-8353-3f14e4dd6886" providerId="ADAL" clId="{4343BE78-BCB1-4B3A-97E7-6E428D4662B7}" dt="2023-07-11T14:44:20.035" v="963" actId="1036"/>
          <ac:spMkLst>
            <pc:docMk/>
            <pc:sldMk cId="1067933821" sldId="703"/>
            <ac:spMk id="14" creationId="{A84AB871-5250-C0CD-3319-789FF68F0C27}"/>
          </ac:spMkLst>
        </pc:spChg>
        <pc:spChg chg="mod">
          <ac:chgData name="Anderson, Troy" userId="04de3903-03dd-44db-8353-3f14e4dd6886" providerId="ADAL" clId="{4343BE78-BCB1-4B3A-97E7-6E428D4662B7}" dt="2023-07-11T14:42:22.043" v="941" actId="6549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4343BE78-BCB1-4B3A-97E7-6E428D4662B7}" dt="2023-07-11T14:44:03.362" v="959" actId="1036"/>
          <ac:spMkLst>
            <pc:docMk/>
            <pc:sldMk cId="1067933821" sldId="703"/>
            <ac:spMk id="28" creationId="{086159DC-2D1C-470F-8874-21F198816B68}"/>
          </ac:spMkLst>
        </pc:spChg>
        <pc:spChg chg="mod">
          <ac:chgData name="Anderson, Troy" userId="04de3903-03dd-44db-8353-3f14e4dd6886" providerId="ADAL" clId="{4343BE78-BCB1-4B3A-97E7-6E428D4662B7}" dt="2023-07-10T14:57:55.149" v="358" actId="20577"/>
          <ac:spMkLst>
            <pc:docMk/>
            <pc:sldMk cId="1067933821" sldId="703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4343BE78-BCB1-4B3A-97E7-6E428D4662B7}" dt="2023-07-11T14:43:50.139" v="946" actId="207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graphicFrameChg chg="modGraphic">
          <ac:chgData name="Anderson, Troy" userId="04de3903-03dd-44db-8353-3f14e4dd6886" providerId="ADAL" clId="{4343BE78-BCB1-4B3A-97E7-6E428D4662B7}" dt="2023-07-11T14:44:32.511" v="967" actId="20577"/>
          <ac:graphicFrameMkLst>
            <pc:docMk/>
            <pc:sldMk cId="1067933821" sldId="703"/>
            <ac:graphicFrameMk id="40" creationId="{BB347731-9DCF-4A6B-84CF-377681286AF3}"/>
          </ac:graphicFrameMkLst>
        </pc:graphicFrameChg>
        <pc:cxnChg chg="mod">
          <ac:chgData name="Anderson, Troy" userId="04de3903-03dd-44db-8353-3f14e4dd6886" providerId="ADAL" clId="{4343BE78-BCB1-4B3A-97E7-6E428D4662B7}" dt="2023-07-11T14:44:20.035" v="963" actId="1036"/>
          <ac:cxnSpMkLst>
            <pc:docMk/>
            <pc:sldMk cId="1067933821" sldId="703"/>
            <ac:cxnSpMk id="7" creationId="{D72AA0FE-8486-7650-84C2-26C00F0AAF60}"/>
          </ac:cxnSpMkLst>
        </pc:cxnChg>
        <pc:cxnChg chg="mod">
          <ac:chgData name="Anderson, Troy" userId="04de3903-03dd-44db-8353-3f14e4dd6886" providerId="ADAL" clId="{4343BE78-BCB1-4B3A-97E7-6E428D4662B7}" dt="2023-07-11T14:44:09.356" v="960" actId="14100"/>
          <ac:cxnSpMkLst>
            <pc:docMk/>
            <pc:sldMk cId="1067933821" sldId="703"/>
            <ac:cxnSpMk id="9" creationId="{DB407556-EDB8-8F3E-DA56-B9ED31982149}"/>
          </ac:cxnSpMkLst>
        </pc:cxnChg>
        <pc:cxnChg chg="add mod">
          <ac:chgData name="Anderson, Troy" userId="04de3903-03dd-44db-8353-3f14e4dd6886" providerId="ADAL" clId="{4343BE78-BCB1-4B3A-97E7-6E428D4662B7}" dt="2023-07-10T14:58:38.804" v="366" actId="1076"/>
          <ac:cxnSpMkLst>
            <pc:docMk/>
            <pc:sldMk cId="1067933821" sldId="703"/>
            <ac:cxnSpMk id="11" creationId="{BB322453-3872-36F1-2BC8-444EDAB5CF18}"/>
          </ac:cxnSpMkLst>
        </pc:cxnChg>
        <pc:cxnChg chg="add mod">
          <ac:chgData name="Anderson, Troy" userId="04de3903-03dd-44db-8353-3f14e4dd6886" providerId="ADAL" clId="{4343BE78-BCB1-4B3A-97E7-6E428D4662B7}" dt="2023-07-10T15:00:19.019" v="439" actId="14100"/>
          <ac:cxnSpMkLst>
            <pc:docMk/>
            <pc:sldMk cId="1067933821" sldId="703"/>
            <ac:cxnSpMk id="12" creationId="{15D79438-2D55-3576-BA21-10C2758B7F5A}"/>
          </ac:cxnSpMkLst>
        </pc:cxnChg>
        <pc:cxnChg chg="add mod">
          <ac:chgData name="Anderson, Troy" userId="04de3903-03dd-44db-8353-3f14e4dd6886" providerId="ADAL" clId="{4343BE78-BCB1-4B3A-97E7-6E428D4662B7}" dt="2023-07-10T14:59:57.099" v="420" actId="1035"/>
          <ac:cxnSpMkLst>
            <pc:docMk/>
            <pc:sldMk cId="1067933821" sldId="703"/>
            <ac:cxnSpMk id="15" creationId="{2974F16A-5053-F55D-0463-2FAE1BDF7D65}"/>
          </ac:cxnSpMkLst>
        </pc:cxnChg>
        <pc:cxnChg chg="add mod">
          <ac:chgData name="Anderson, Troy" userId="04de3903-03dd-44db-8353-3f14e4dd6886" providerId="ADAL" clId="{4343BE78-BCB1-4B3A-97E7-6E428D4662B7}" dt="2023-07-10T15:00:01.354" v="422" actId="1038"/>
          <ac:cxnSpMkLst>
            <pc:docMk/>
            <pc:sldMk cId="1067933821" sldId="703"/>
            <ac:cxnSpMk id="20" creationId="{8247B74A-0516-A143-4528-F787B40B7D47}"/>
          </ac:cxnSpMkLst>
        </pc:cxnChg>
        <pc:cxnChg chg="add mod">
          <ac:chgData name="Anderson, Troy" userId="04de3903-03dd-44db-8353-3f14e4dd6886" providerId="ADAL" clId="{4343BE78-BCB1-4B3A-97E7-6E428D4662B7}" dt="2023-07-10T14:59:51.734" v="414" actId="1036"/>
          <ac:cxnSpMkLst>
            <pc:docMk/>
            <pc:sldMk cId="1067933821" sldId="703"/>
            <ac:cxnSpMk id="21" creationId="{FA123A7F-362B-C703-8E21-CD70C77C7CEA}"/>
          </ac:cxnSpMkLst>
        </pc:cxnChg>
      </pc:sldChg>
      <pc:sldChg chg="delSp modSp mod">
        <pc:chgData name="Anderson, Troy" userId="04de3903-03dd-44db-8353-3f14e4dd6886" providerId="ADAL" clId="{4343BE78-BCB1-4B3A-97E7-6E428D4662B7}" dt="2023-07-10T17:37:42.579" v="921" actId="1036"/>
        <pc:sldMkLst>
          <pc:docMk/>
          <pc:sldMk cId="3860210434" sldId="704"/>
        </pc:sldMkLst>
        <pc:graphicFrameChg chg="mod modGraphic">
          <ac:chgData name="Anderson, Troy" userId="04de3903-03dd-44db-8353-3f14e4dd6886" providerId="ADAL" clId="{4343BE78-BCB1-4B3A-97E7-6E428D4662B7}" dt="2023-07-10T17:37:42.579" v="921" actId="1036"/>
          <ac:graphicFrameMkLst>
            <pc:docMk/>
            <pc:sldMk cId="3860210434" sldId="704"/>
            <ac:graphicFrameMk id="3" creationId="{00000000-0000-0000-0000-000000000000}"/>
          </ac:graphicFrameMkLst>
        </pc:graphicFrameChg>
        <pc:picChg chg="del">
          <ac:chgData name="Anderson, Troy" userId="04de3903-03dd-44db-8353-3f14e4dd6886" providerId="ADAL" clId="{4343BE78-BCB1-4B3A-97E7-6E428D4662B7}" dt="2023-07-10T16:22:21.474" v="582" actId="478"/>
          <ac:picMkLst>
            <pc:docMk/>
            <pc:sldMk cId="3860210434" sldId="704"/>
            <ac:picMk id="9" creationId="{681574CF-9DD2-48CF-8E51-2D1EE57F9ED3}"/>
          </ac:picMkLst>
        </pc:picChg>
      </pc:sldChg>
      <pc:sldChg chg="addSp delSp modSp mod">
        <pc:chgData name="Anderson, Troy" userId="04de3903-03dd-44db-8353-3f14e4dd6886" providerId="ADAL" clId="{4343BE78-BCB1-4B3A-97E7-6E428D4662B7}" dt="2023-07-11T15:54:08.335" v="972" actId="1036"/>
        <pc:sldMkLst>
          <pc:docMk/>
          <pc:sldMk cId="2555911169" sldId="705"/>
        </pc:sldMkLst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3" creationId="{00000000-0000-0000-0000-000000000000}"/>
          </ac:spMkLst>
        </pc:spChg>
        <pc:spChg chg="del">
          <ac:chgData name="Anderson, Troy" userId="04de3903-03dd-44db-8353-3f14e4dd6886" providerId="ADAL" clId="{4343BE78-BCB1-4B3A-97E7-6E428D4662B7}" dt="2023-07-10T12:30:22.393" v="82" actId="478"/>
          <ac:spMkLst>
            <pc:docMk/>
            <pc:sldMk cId="2555911169" sldId="705"/>
            <ac:spMk id="5" creationId="{90B21521-06B7-DAF1-A0C8-8C7BACEDBBA3}"/>
          </ac:spMkLst>
        </pc:spChg>
        <pc:spChg chg="add 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11" creationId="{9E0CE6FD-CD0D-FA8C-F4EB-626C7639D4EE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14" creationId="{A84AB871-5250-C0CD-3319-789FF68F0C27}"/>
          </ac:spMkLst>
        </pc:spChg>
        <pc:spChg chg="mod">
          <ac:chgData name="Anderson, Troy" userId="04de3903-03dd-44db-8353-3f14e4dd6886" providerId="ADAL" clId="{4343BE78-BCB1-4B3A-97E7-6E428D4662B7}" dt="2023-07-11T15:53:50.352" v="969" actId="1035"/>
          <ac:spMkLst>
            <pc:docMk/>
            <pc:sldMk cId="2555911169" sldId="705"/>
            <ac:spMk id="24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25" creationId="{6694C33D-5A6E-4835-8D60-5683CF0A7FFE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26" creationId="{8479C2DE-7FC2-4409-B720-81664285021C}"/>
          </ac:spMkLst>
        </pc:spChg>
        <pc:spChg chg="del">
          <ac:chgData name="Anderson, Troy" userId="04de3903-03dd-44db-8353-3f14e4dd6886" providerId="ADAL" clId="{4343BE78-BCB1-4B3A-97E7-6E428D4662B7}" dt="2023-07-10T12:29:38.951" v="75" actId="478"/>
          <ac:spMkLst>
            <pc:docMk/>
            <pc:sldMk cId="2555911169" sldId="705"/>
            <ac:spMk id="28" creationId="{086159DC-2D1C-470F-8874-21F198816B68}"/>
          </ac:spMkLst>
        </pc:spChg>
        <pc:spChg chg="mod">
          <ac:chgData name="Anderson, Troy" userId="04de3903-03dd-44db-8353-3f14e4dd6886" providerId="ADAL" clId="{4343BE78-BCB1-4B3A-97E7-6E428D4662B7}" dt="2023-07-11T15:53:50.352" v="969" actId="1035"/>
          <ac:spMkLst>
            <pc:docMk/>
            <pc:sldMk cId="2555911169" sldId="705"/>
            <ac:spMk id="29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3:50.352" v="969" actId="1035"/>
          <ac:spMkLst>
            <pc:docMk/>
            <pc:sldMk cId="2555911169" sldId="705"/>
            <ac:spMk id="30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3:50.352" v="969" actId="1035"/>
          <ac:spMkLst>
            <pc:docMk/>
            <pc:sldMk cId="2555911169" sldId="705"/>
            <ac:spMk id="32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34" creationId="{6A0ADDBF-EB41-4850-814F-88AF8881525B}"/>
          </ac:spMkLst>
        </pc:spChg>
        <pc:spChg chg="del">
          <ac:chgData name="Anderson, Troy" userId="04de3903-03dd-44db-8353-3f14e4dd6886" providerId="ADAL" clId="{4343BE78-BCB1-4B3A-97E7-6E428D4662B7}" dt="2023-07-10T12:30:20.750" v="81" actId="478"/>
          <ac:spMkLst>
            <pc:docMk/>
            <pc:sldMk cId="2555911169" sldId="705"/>
            <ac:spMk id="37" creationId="{A0B95E67-5918-4A23-AE00-6AC2416D331C}"/>
          </ac:spMkLst>
        </pc:spChg>
        <pc:spChg chg="mod">
          <ac:chgData name="Anderson, Troy" userId="04de3903-03dd-44db-8353-3f14e4dd6886" providerId="ADAL" clId="{4343BE78-BCB1-4B3A-97E7-6E428D4662B7}" dt="2023-07-11T15:53:50.352" v="969" actId="1035"/>
          <ac:spMkLst>
            <pc:docMk/>
            <pc:sldMk cId="2555911169" sldId="705"/>
            <ac:spMk id="38" creationId="{1FF61AC0-C7DB-4A25-AADC-B7C5E8C0B22A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49" creationId="{12B2A94E-A5B3-4CF6-AAE2-12971C5EFBF2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51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52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53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54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55" creationId="{00000000-0000-0000-0000-000000000000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60" creationId="{8CBAE244-09AA-489A-8D85-C1603BFB5D1C}"/>
          </ac:spMkLst>
        </pc:spChg>
        <pc:spChg chg="mod">
          <ac:chgData name="Anderson, Troy" userId="04de3903-03dd-44db-8353-3f14e4dd6886" providerId="ADAL" clId="{4343BE78-BCB1-4B3A-97E7-6E428D4662B7}" dt="2023-07-11T15:54:08.335" v="972" actId="1036"/>
          <ac:spMkLst>
            <pc:docMk/>
            <pc:sldMk cId="2555911169" sldId="705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4343BE78-BCB1-4B3A-97E7-6E428D4662B7}" dt="2023-07-11T15:54:08.335" v="972" actId="1036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graphicFrameChg chg="del mod">
          <ac:chgData name="Anderson, Troy" userId="04de3903-03dd-44db-8353-3f14e4dd6886" providerId="ADAL" clId="{4343BE78-BCB1-4B3A-97E7-6E428D4662B7}" dt="2023-07-11T15:54:00.260" v="970" actId="478"/>
          <ac:graphicFrameMkLst>
            <pc:docMk/>
            <pc:sldMk cId="2555911169" sldId="705"/>
            <ac:graphicFrameMk id="40" creationId="{BB347731-9DCF-4A6B-84CF-377681286AF3}"/>
          </ac:graphicFrameMkLst>
        </pc:graphicFrameChg>
        <pc:cxnChg chg="mod">
          <ac:chgData name="Anderson, Troy" userId="04de3903-03dd-44db-8353-3f14e4dd6886" providerId="ADAL" clId="{4343BE78-BCB1-4B3A-97E7-6E428D4662B7}" dt="2023-07-11T15:54:08.335" v="972" actId="1036"/>
          <ac:cxnSpMkLst>
            <pc:docMk/>
            <pc:sldMk cId="2555911169" sldId="705"/>
            <ac:cxnSpMk id="7" creationId="{D72AA0FE-8486-7650-84C2-26C00F0AAF60}"/>
          </ac:cxnSpMkLst>
        </pc:cxnChg>
        <pc:cxnChg chg="del">
          <ac:chgData name="Anderson, Troy" userId="04de3903-03dd-44db-8353-3f14e4dd6886" providerId="ADAL" clId="{4343BE78-BCB1-4B3A-97E7-6E428D4662B7}" dt="2023-07-10T12:28:41.793" v="11" actId="478"/>
          <ac:cxnSpMkLst>
            <pc:docMk/>
            <pc:sldMk cId="2555911169" sldId="705"/>
            <ac:cxnSpMk id="9" creationId="{DB407556-EDB8-8F3E-DA56-B9ED31982149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July 13,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NPRR1165 – </a:t>
            </a:r>
            <a:r>
              <a:rPr lang="en-US" sz="1600" b="0" i="1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Revisions to Requirements of Providing Audited Financial 			Statements and Providing Independent Amount</a:t>
            </a:r>
            <a:endParaRPr lang="en-US" sz="1600" i="1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NPRR1182 – </a:t>
            </a:r>
            <a:r>
              <a:rPr lang="en-US" sz="1600" b="0" i="1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Inclusion of Controllable Load Resources and Energy 			Storage Resources in the Constraint Competitiveness 			Test Process</a:t>
            </a:r>
            <a:endParaRPr lang="en-US" sz="1600" i="1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NPRR1183 – </a:t>
            </a:r>
            <a:r>
              <a:rPr lang="en-US" sz="1600" b="0" i="1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ECEII Definition Clarification and Updates to Posting 			Rules for Certain Documents without ECEII</a:t>
            </a:r>
            <a:endParaRPr lang="en-US" sz="1600" i="1" dirty="0"/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date is TBD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10538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Off-Cycle Release – 7/14/2023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SCR789 Phase 2 – Update NMMS Topology Processor to PSS/E 35</a:t>
            </a:r>
            <a:endParaRPr lang="en-US" sz="1400" kern="0" dirty="0"/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4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 Invoice and Credit Exposure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14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10/1/2023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NPRR1112 	</a:t>
            </a:r>
            <a:r>
              <a:rPr lang="en-US" sz="1400" dirty="0"/>
              <a:t>– Elimination of Unsecured Credit Limits</a:t>
            </a: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endParaRPr lang="en-US" sz="1400" dirty="0">
              <a:latin typeface="Arial" panose="020B0604020202020204" pitchFamily="34" charset="0"/>
            </a:endParaRP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10/3/2023-10/5/2023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NPRR1040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Compliance Metrics for Ancillary Service Supply Responsibility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NPRR1154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Include Alternate Resource in Availability Plan for Firm Fuel Supply Service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NPRR945 	– Net Metering Requirements  </a:t>
            </a:r>
            <a:r>
              <a:rPr lang="en-US" sz="1200" i="1" kern="0" dirty="0"/>
              <a:t>(not yet started – target go-live likely to move)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704501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81195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>
                <a:solidFill>
                  <a:srgbClr val="FF0000"/>
                </a:solidFill>
              </a:rPr>
              <a:t>July</a:t>
            </a:r>
            <a:r>
              <a:rPr lang="en-US" sz="1200" b="0" dirty="0"/>
              <a:t>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61385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484,825(b),826,829,841,857,879,885,904,918,930,936,941,963,965,975,987,995,1004,1006,1007,1019,1023,1026,1030,1032,1034,1057,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42415" y="1304620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08536"/>
            <a:ext cx="4169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65750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2098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95500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1141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7051E6-486F-A2E5-B665-C9AFE5A4A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8" y="3813689"/>
            <a:ext cx="8180415" cy="1288758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80" y="280855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2AA0FE-8486-7650-84C2-26C00F0AAF60}"/>
              </a:ext>
            </a:extLst>
          </p:cNvPr>
          <p:cNvCxnSpPr>
            <a:cxnSpLocks/>
          </p:cNvCxnSpPr>
          <p:nvPr/>
        </p:nvCxnSpPr>
        <p:spPr>
          <a:xfrm>
            <a:off x="7831662" y="2483503"/>
            <a:ext cx="1107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B407556-EDB8-8F3E-DA56-B9ED31982149}"/>
              </a:ext>
            </a:extLst>
          </p:cNvPr>
          <p:cNvCxnSpPr>
            <a:cxnSpLocks/>
          </p:cNvCxnSpPr>
          <p:nvPr/>
        </p:nvCxnSpPr>
        <p:spPr>
          <a:xfrm>
            <a:off x="7831662" y="1524000"/>
            <a:ext cx="0" cy="9627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4AB871-5250-C0CD-3319-789FF68F0C27}"/>
              </a:ext>
            </a:extLst>
          </p:cNvPr>
          <p:cNvSpPr txBox="1"/>
          <p:nvPr/>
        </p:nvSpPr>
        <p:spPr>
          <a:xfrm>
            <a:off x="7813939" y="2236599"/>
            <a:ext cx="12650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Move to 2024-R1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6E7150-E025-2F9D-C4F8-C8DBF9F7CD37}"/>
              </a:ext>
            </a:extLst>
          </p:cNvPr>
          <p:cNvSpPr txBox="1"/>
          <p:nvPr/>
        </p:nvSpPr>
        <p:spPr>
          <a:xfrm>
            <a:off x="6110540" y="2780412"/>
            <a:ext cx="12202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Move to 2024-R3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322453-3872-36F1-2BC8-444EDAB5CF18}"/>
              </a:ext>
            </a:extLst>
          </p:cNvPr>
          <p:cNvCxnSpPr>
            <a:cxnSpLocks/>
          </p:cNvCxnSpPr>
          <p:nvPr/>
        </p:nvCxnSpPr>
        <p:spPr>
          <a:xfrm>
            <a:off x="6110540" y="3034328"/>
            <a:ext cx="1107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D79438-2D55-3576-BA21-10C2758B7F5A}"/>
              </a:ext>
            </a:extLst>
          </p:cNvPr>
          <p:cNvCxnSpPr>
            <a:cxnSpLocks/>
          </p:cNvCxnSpPr>
          <p:nvPr/>
        </p:nvCxnSpPr>
        <p:spPr>
          <a:xfrm>
            <a:off x="6110540" y="1650762"/>
            <a:ext cx="0" cy="13864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74F16A-5053-F55D-0463-2FAE1BDF7D65}"/>
              </a:ext>
            </a:extLst>
          </p:cNvPr>
          <p:cNvCxnSpPr>
            <a:cxnSpLocks/>
          </p:cNvCxnSpPr>
          <p:nvPr/>
        </p:nvCxnSpPr>
        <p:spPr>
          <a:xfrm>
            <a:off x="6109258" y="1650762"/>
            <a:ext cx="215342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47B74A-0516-A143-4528-F787B40B7D47}"/>
              </a:ext>
            </a:extLst>
          </p:cNvPr>
          <p:cNvCxnSpPr>
            <a:cxnSpLocks/>
          </p:cNvCxnSpPr>
          <p:nvPr/>
        </p:nvCxnSpPr>
        <p:spPr>
          <a:xfrm>
            <a:off x="6113092" y="2311638"/>
            <a:ext cx="215342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123A7F-362B-C703-8E21-CD70C77C7CEA}"/>
              </a:ext>
            </a:extLst>
          </p:cNvPr>
          <p:cNvCxnSpPr>
            <a:cxnSpLocks/>
          </p:cNvCxnSpPr>
          <p:nvPr/>
        </p:nvCxnSpPr>
        <p:spPr>
          <a:xfrm>
            <a:off x="6113092" y="2088439"/>
            <a:ext cx="215342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3550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4713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44033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979549"/>
              </p:ext>
            </p:extLst>
          </p:nvPr>
        </p:nvGraphicFramePr>
        <p:xfrm>
          <a:off x="160280" y="917052"/>
          <a:ext cx="8839200" cy="2878417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Dates 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Dates 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Dates 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Dates 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Dates 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44099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9164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92464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91476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91604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191" y="5758693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8724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4225390" y="1426255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90205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426255"/>
            <a:ext cx="4169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418314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7159386" y="295342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2AA0FE-8486-7650-84C2-26C00F0AAF60}"/>
              </a:ext>
            </a:extLst>
          </p:cNvPr>
          <p:cNvCxnSpPr>
            <a:cxnSpLocks/>
          </p:cNvCxnSpPr>
          <p:nvPr/>
        </p:nvCxnSpPr>
        <p:spPr>
          <a:xfrm>
            <a:off x="89000" y="1547069"/>
            <a:ext cx="274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4AB871-5250-C0CD-3319-789FF68F0C27}"/>
              </a:ext>
            </a:extLst>
          </p:cNvPr>
          <p:cNvSpPr txBox="1"/>
          <p:nvPr/>
        </p:nvSpPr>
        <p:spPr>
          <a:xfrm>
            <a:off x="2788871" y="4264223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2024 release dates are still being finalized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9E0CE6FD-CD0D-FA8C-F4EB-626C7639D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4773" y="2463630"/>
            <a:ext cx="14371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11/10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09286"/>
              </p:ext>
            </p:extLst>
          </p:nvPr>
        </p:nvGraphicFramePr>
        <p:xfrm>
          <a:off x="152400" y="742719"/>
          <a:ext cx="8839200" cy="547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237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BESTF-7 Self-Limiting Facilities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to start in Q3 2023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637357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6798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ERCOT staff is sponsoring NPRR1189 - will make remaining NPRR1136 language obsolete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Targeting Q4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12624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a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450854"/>
              </p:ext>
            </p:extLst>
          </p:nvPr>
        </p:nvGraphicFramePr>
        <p:xfrm>
          <a:off x="152400" y="1042037"/>
          <a:ext cx="8839200" cy="330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BESTF-5 ESR Single Model Registration and Charging Restrictions in Emergency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7568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NPRR1164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Still in stakeholder process (ROS)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58238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Operating Limitations during Cold and Hot Weather Conditions</a:t>
                      </a:r>
                      <a:endParaRPr lang="en-US" sz="10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08676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65597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for Q3 2023 start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Still in stakeholder process (Board)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55210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237701"/>
              </p:ext>
            </p:extLst>
          </p:nvPr>
        </p:nvGraphicFramePr>
        <p:xfrm>
          <a:off x="89933" y="1011608"/>
          <a:ext cx="8955921" cy="4325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Requirements of Providing Audited Financial Statements and Providing Independent Amount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$50k-$100k,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System: CMM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Controllable Load Resources and Energy Storage Resources in the Constraint Competitiveness Test Process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$60k-$90k,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System: MMS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67536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ECEII Definition Clarification and Updates to Posting Rules for Certain Documents without ECEII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$50k-$75k,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ERCOT.com, MIS, data 	management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178869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Procedures for Managing Interest on Cash Collateral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 another month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19661"/>
              </p:ext>
            </p:extLst>
          </p:nvPr>
        </p:nvGraphicFramePr>
        <p:xfrm>
          <a:off x="3769749" y="794042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747949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4030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370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14400"/>
            <a:ext cx="7086600" cy="5029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date is TBD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477157</TotalTime>
  <Words>1216</Words>
  <Application>Microsoft Office PowerPoint</Application>
  <PresentationFormat>On-screen Show (4:3)</PresentationFormat>
  <Paragraphs>477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2024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3117</cp:revision>
  <cp:lastPrinted>2022-08-13T23:36:00Z</cp:lastPrinted>
  <dcterms:created xsi:type="dcterms:W3CDTF">2016-01-21T15:20:31Z</dcterms:created>
  <dcterms:modified xsi:type="dcterms:W3CDTF">2023-07-11T21:30:15Z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