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6"/>
  </p:notesMasterIdLst>
  <p:handoutMasterIdLst>
    <p:handoutMasterId r:id="rId17"/>
  </p:handoutMasterIdLst>
  <p:sldIdLst>
    <p:sldId id="260" r:id="rId7"/>
    <p:sldId id="258" r:id="rId8"/>
    <p:sldId id="318" r:id="rId9"/>
    <p:sldId id="703" r:id="rId10"/>
    <p:sldId id="705" r:id="rId11"/>
    <p:sldId id="356" r:id="rId12"/>
    <p:sldId id="704" r:id="rId13"/>
    <p:sldId id="294" r:id="rId14"/>
    <p:sldId id="267" r:id="rId15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99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43BE78-BCB1-4B3A-97E7-6E428D4662B7}" v="26" dt="2023-07-11T15:53:50.35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64" autoAdjust="0"/>
    <p:restoredTop sz="96721" autoAdjust="0"/>
  </p:normalViewPr>
  <p:slideViewPr>
    <p:cSldViewPr showGuides="1">
      <p:cViewPr varScale="1">
        <p:scale>
          <a:sx n="108" d="100"/>
          <a:sy n="108" d="100"/>
        </p:scale>
        <p:origin x="168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microsoft.com/office/2015/10/relationships/revisionInfo" Target="revisionInfo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erson, Troy" userId="04de3903-03dd-44db-8353-3f14e4dd6886" providerId="ADAL" clId="{4343BE78-BCB1-4B3A-97E7-6E428D4662B7}"/>
    <pc:docChg chg="undo custSel modSld">
      <pc:chgData name="Anderson, Troy" userId="04de3903-03dd-44db-8353-3f14e4dd6886" providerId="ADAL" clId="{4343BE78-BCB1-4B3A-97E7-6E428D4662B7}" dt="2023-07-11T21:30:13.972" v="1008" actId="6549"/>
      <pc:docMkLst>
        <pc:docMk/>
      </pc:docMkLst>
      <pc:sldChg chg="modSp mod">
        <pc:chgData name="Anderson, Troy" userId="04de3903-03dd-44db-8353-3f14e4dd6886" providerId="ADAL" clId="{4343BE78-BCB1-4B3A-97E7-6E428D4662B7}" dt="2023-07-11T15:54:26.469" v="973" actId="20577"/>
        <pc:sldMkLst>
          <pc:docMk/>
          <pc:sldMk cId="530499478" sldId="258"/>
        </pc:sldMkLst>
        <pc:spChg chg="mod">
          <ac:chgData name="Anderson, Troy" userId="04de3903-03dd-44db-8353-3f14e4dd6886" providerId="ADAL" clId="{4343BE78-BCB1-4B3A-97E7-6E428D4662B7}" dt="2023-07-11T15:54:26.469" v="973" actId="20577"/>
          <ac:spMkLst>
            <pc:docMk/>
            <pc:sldMk cId="530499478" sldId="258"/>
            <ac:spMk id="4" creationId="{00000000-0000-0000-0000-000000000000}"/>
          </ac:spMkLst>
        </pc:spChg>
      </pc:sldChg>
      <pc:sldChg chg="modSp mod">
        <pc:chgData name="Anderson, Troy" userId="04de3903-03dd-44db-8353-3f14e4dd6886" providerId="ADAL" clId="{4343BE78-BCB1-4B3A-97E7-6E428D4662B7}" dt="2023-07-11T21:29:36.781" v="981" actId="20577"/>
        <pc:sldMkLst>
          <pc:docMk/>
          <pc:sldMk cId="135025254" sldId="294"/>
        </pc:sldMkLst>
        <pc:spChg chg="mod">
          <ac:chgData name="Anderson, Troy" userId="04de3903-03dd-44db-8353-3f14e4dd6886" providerId="ADAL" clId="{4343BE78-BCB1-4B3A-97E7-6E428D4662B7}" dt="2023-07-10T17:29:07.825" v="917" actId="20577"/>
          <ac:spMkLst>
            <pc:docMk/>
            <pc:sldMk cId="135025254" sldId="294"/>
            <ac:spMk id="6" creationId="{00000000-0000-0000-0000-000000000000}"/>
          </ac:spMkLst>
        </pc:spChg>
        <pc:graphicFrameChg chg="mod modGraphic">
          <ac:chgData name="Anderson, Troy" userId="04de3903-03dd-44db-8353-3f14e4dd6886" providerId="ADAL" clId="{4343BE78-BCB1-4B3A-97E7-6E428D4662B7}" dt="2023-07-11T21:29:36.781" v="981" actId="20577"/>
          <ac:graphicFrameMkLst>
            <pc:docMk/>
            <pc:sldMk cId="135025254" sldId="294"/>
            <ac:graphicFrameMk id="3" creationId="{00000000-0000-0000-0000-000000000000}"/>
          </ac:graphicFrameMkLst>
        </pc:graphicFrameChg>
        <pc:graphicFrameChg chg="mod">
          <ac:chgData name="Anderson, Troy" userId="04de3903-03dd-44db-8353-3f14e4dd6886" providerId="ADAL" clId="{4343BE78-BCB1-4B3A-97E7-6E428D4662B7}" dt="2023-07-10T16:47:17.888" v="699" actId="1035"/>
          <ac:graphicFrameMkLst>
            <pc:docMk/>
            <pc:sldMk cId="135025254" sldId="294"/>
            <ac:graphicFrameMk id="9" creationId="{00000000-0000-0000-0000-000000000000}"/>
          </ac:graphicFrameMkLst>
        </pc:graphicFrameChg>
      </pc:sldChg>
      <pc:sldChg chg="modSp mod">
        <pc:chgData name="Anderson, Troy" userId="04de3903-03dd-44db-8353-3f14e4dd6886" providerId="ADAL" clId="{4343BE78-BCB1-4B3A-97E7-6E428D4662B7}" dt="2023-07-10T16:48:20.750" v="736" actId="20577"/>
        <pc:sldMkLst>
          <pc:docMk/>
          <pc:sldMk cId="4064255820" sldId="318"/>
        </pc:sldMkLst>
        <pc:spChg chg="mod">
          <ac:chgData name="Anderson, Troy" userId="04de3903-03dd-44db-8353-3f14e4dd6886" providerId="ADAL" clId="{4343BE78-BCB1-4B3A-97E7-6E428D4662B7}" dt="2023-07-10T16:48:20.750" v="736" actId="20577"/>
          <ac:spMkLst>
            <pc:docMk/>
            <pc:sldMk cId="4064255820" sldId="318"/>
            <ac:spMk id="3" creationId="{00000000-0000-0000-0000-000000000000}"/>
          </ac:spMkLst>
        </pc:spChg>
      </pc:sldChg>
      <pc:sldChg chg="addSp delSp modSp mod">
        <pc:chgData name="Anderson, Troy" userId="04de3903-03dd-44db-8353-3f14e4dd6886" providerId="ADAL" clId="{4343BE78-BCB1-4B3A-97E7-6E428D4662B7}" dt="2023-07-11T21:30:13.972" v="1008" actId="6549"/>
        <pc:sldMkLst>
          <pc:docMk/>
          <pc:sldMk cId="2944727326" sldId="356"/>
        </pc:sldMkLst>
        <pc:graphicFrameChg chg="mod modGraphic">
          <ac:chgData name="Anderson, Troy" userId="04de3903-03dd-44db-8353-3f14e4dd6886" providerId="ADAL" clId="{4343BE78-BCB1-4B3A-97E7-6E428D4662B7}" dt="2023-07-11T21:30:13.972" v="1008" actId="6549"/>
          <ac:graphicFrameMkLst>
            <pc:docMk/>
            <pc:sldMk cId="2944727326" sldId="356"/>
            <ac:graphicFrameMk id="3" creationId="{00000000-0000-0000-0000-000000000000}"/>
          </ac:graphicFrameMkLst>
        </pc:graphicFrameChg>
        <pc:picChg chg="add del mod">
          <ac:chgData name="Anderson, Troy" userId="04de3903-03dd-44db-8353-3f14e4dd6886" providerId="ADAL" clId="{4343BE78-BCB1-4B3A-97E7-6E428D4662B7}" dt="2023-07-10T16:22:15.725" v="581" actId="478"/>
          <ac:picMkLst>
            <pc:docMk/>
            <pc:sldMk cId="2944727326" sldId="356"/>
            <ac:picMk id="5" creationId="{365FFF4C-8FED-38F7-235E-3E72A124C4D3}"/>
          </ac:picMkLst>
        </pc:picChg>
      </pc:sldChg>
      <pc:sldChg chg="addSp modSp mod">
        <pc:chgData name="Anderson, Troy" userId="04de3903-03dd-44db-8353-3f14e4dd6886" providerId="ADAL" clId="{4343BE78-BCB1-4B3A-97E7-6E428D4662B7}" dt="2023-07-11T14:44:32.511" v="967" actId="20577"/>
        <pc:sldMkLst>
          <pc:docMk/>
          <pc:sldMk cId="1067933821" sldId="703"/>
        </pc:sldMkLst>
        <pc:spChg chg="add mod">
          <ac:chgData name="Anderson, Troy" userId="04de3903-03dd-44db-8353-3f14e4dd6886" providerId="ADAL" clId="{4343BE78-BCB1-4B3A-97E7-6E428D4662B7}" dt="2023-07-10T14:58:23.556" v="364" actId="20577"/>
          <ac:spMkLst>
            <pc:docMk/>
            <pc:sldMk cId="1067933821" sldId="703"/>
            <ac:spMk id="4" creationId="{BC6E7150-E025-2F9D-C4F8-C8DBF9F7CD37}"/>
          </ac:spMkLst>
        </pc:spChg>
        <pc:spChg chg="mod">
          <ac:chgData name="Anderson, Troy" userId="04de3903-03dd-44db-8353-3f14e4dd6886" providerId="ADAL" clId="{4343BE78-BCB1-4B3A-97E7-6E428D4662B7}" dt="2023-07-11T14:44:20.035" v="963" actId="1036"/>
          <ac:spMkLst>
            <pc:docMk/>
            <pc:sldMk cId="1067933821" sldId="703"/>
            <ac:spMk id="14" creationId="{A84AB871-5250-C0CD-3319-789FF68F0C27}"/>
          </ac:spMkLst>
        </pc:spChg>
        <pc:spChg chg="mod">
          <ac:chgData name="Anderson, Troy" userId="04de3903-03dd-44db-8353-3f14e4dd6886" providerId="ADAL" clId="{4343BE78-BCB1-4B3A-97E7-6E428D4662B7}" dt="2023-07-11T14:42:22.043" v="941" actId="6549"/>
          <ac:spMkLst>
            <pc:docMk/>
            <pc:sldMk cId="1067933821" sldId="703"/>
            <ac:spMk id="26" creationId="{8479C2DE-7FC2-4409-B720-81664285021C}"/>
          </ac:spMkLst>
        </pc:spChg>
        <pc:spChg chg="mod">
          <ac:chgData name="Anderson, Troy" userId="04de3903-03dd-44db-8353-3f14e4dd6886" providerId="ADAL" clId="{4343BE78-BCB1-4B3A-97E7-6E428D4662B7}" dt="2023-07-11T14:44:03.362" v="959" actId="1036"/>
          <ac:spMkLst>
            <pc:docMk/>
            <pc:sldMk cId="1067933821" sldId="703"/>
            <ac:spMk id="28" creationId="{086159DC-2D1C-470F-8874-21F198816B68}"/>
          </ac:spMkLst>
        </pc:spChg>
        <pc:spChg chg="mod">
          <ac:chgData name="Anderson, Troy" userId="04de3903-03dd-44db-8353-3f14e4dd6886" providerId="ADAL" clId="{4343BE78-BCB1-4B3A-97E7-6E428D4662B7}" dt="2023-07-10T14:57:55.149" v="358" actId="20577"/>
          <ac:spMkLst>
            <pc:docMk/>
            <pc:sldMk cId="1067933821" sldId="703"/>
            <ac:spMk id="67" creationId="{677FB7AA-0425-4ECC-9149-91187034677E}"/>
          </ac:spMkLst>
        </pc:spChg>
        <pc:graphicFrameChg chg="mod modGraphic">
          <ac:chgData name="Anderson, Troy" userId="04de3903-03dd-44db-8353-3f14e4dd6886" providerId="ADAL" clId="{4343BE78-BCB1-4B3A-97E7-6E428D4662B7}" dt="2023-07-11T14:43:50.139" v="946" actId="207"/>
          <ac:graphicFrameMkLst>
            <pc:docMk/>
            <pc:sldMk cId="1067933821" sldId="703"/>
            <ac:graphicFrameMk id="33" creationId="{00000000-0000-0000-0000-000000000000}"/>
          </ac:graphicFrameMkLst>
        </pc:graphicFrameChg>
        <pc:graphicFrameChg chg="modGraphic">
          <ac:chgData name="Anderson, Troy" userId="04de3903-03dd-44db-8353-3f14e4dd6886" providerId="ADAL" clId="{4343BE78-BCB1-4B3A-97E7-6E428D4662B7}" dt="2023-07-11T14:44:32.511" v="967" actId="20577"/>
          <ac:graphicFrameMkLst>
            <pc:docMk/>
            <pc:sldMk cId="1067933821" sldId="703"/>
            <ac:graphicFrameMk id="40" creationId="{BB347731-9DCF-4A6B-84CF-377681286AF3}"/>
          </ac:graphicFrameMkLst>
        </pc:graphicFrameChg>
        <pc:cxnChg chg="mod">
          <ac:chgData name="Anderson, Troy" userId="04de3903-03dd-44db-8353-3f14e4dd6886" providerId="ADAL" clId="{4343BE78-BCB1-4B3A-97E7-6E428D4662B7}" dt="2023-07-11T14:44:20.035" v="963" actId="1036"/>
          <ac:cxnSpMkLst>
            <pc:docMk/>
            <pc:sldMk cId="1067933821" sldId="703"/>
            <ac:cxnSpMk id="7" creationId="{D72AA0FE-8486-7650-84C2-26C00F0AAF60}"/>
          </ac:cxnSpMkLst>
        </pc:cxnChg>
        <pc:cxnChg chg="mod">
          <ac:chgData name="Anderson, Troy" userId="04de3903-03dd-44db-8353-3f14e4dd6886" providerId="ADAL" clId="{4343BE78-BCB1-4B3A-97E7-6E428D4662B7}" dt="2023-07-11T14:44:09.356" v="960" actId="14100"/>
          <ac:cxnSpMkLst>
            <pc:docMk/>
            <pc:sldMk cId="1067933821" sldId="703"/>
            <ac:cxnSpMk id="9" creationId="{DB407556-EDB8-8F3E-DA56-B9ED31982149}"/>
          </ac:cxnSpMkLst>
        </pc:cxnChg>
        <pc:cxnChg chg="add mod">
          <ac:chgData name="Anderson, Troy" userId="04de3903-03dd-44db-8353-3f14e4dd6886" providerId="ADAL" clId="{4343BE78-BCB1-4B3A-97E7-6E428D4662B7}" dt="2023-07-10T14:58:38.804" v="366" actId="1076"/>
          <ac:cxnSpMkLst>
            <pc:docMk/>
            <pc:sldMk cId="1067933821" sldId="703"/>
            <ac:cxnSpMk id="11" creationId="{BB322453-3872-36F1-2BC8-444EDAB5CF18}"/>
          </ac:cxnSpMkLst>
        </pc:cxnChg>
        <pc:cxnChg chg="add mod">
          <ac:chgData name="Anderson, Troy" userId="04de3903-03dd-44db-8353-3f14e4dd6886" providerId="ADAL" clId="{4343BE78-BCB1-4B3A-97E7-6E428D4662B7}" dt="2023-07-10T15:00:19.019" v="439" actId="14100"/>
          <ac:cxnSpMkLst>
            <pc:docMk/>
            <pc:sldMk cId="1067933821" sldId="703"/>
            <ac:cxnSpMk id="12" creationId="{15D79438-2D55-3576-BA21-10C2758B7F5A}"/>
          </ac:cxnSpMkLst>
        </pc:cxnChg>
        <pc:cxnChg chg="add mod">
          <ac:chgData name="Anderson, Troy" userId="04de3903-03dd-44db-8353-3f14e4dd6886" providerId="ADAL" clId="{4343BE78-BCB1-4B3A-97E7-6E428D4662B7}" dt="2023-07-10T14:59:57.099" v="420" actId="1035"/>
          <ac:cxnSpMkLst>
            <pc:docMk/>
            <pc:sldMk cId="1067933821" sldId="703"/>
            <ac:cxnSpMk id="15" creationId="{2974F16A-5053-F55D-0463-2FAE1BDF7D65}"/>
          </ac:cxnSpMkLst>
        </pc:cxnChg>
        <pc:cxnChg chg="add mod">
          <ac:chgData name="Anderson, Troy" userId="04de3903-03dd-44db-8353-3f14e4dd6886" providerId="ADAL" clId="{4343BE78-BCB1-4B3A-97E7-6E428D4662B7}" dt="2023-07-10T15:00:01.354" v="422" actId="1038"/>
          <ac:cxnSpMkLst>
            <pc:docMk/>
            <pc:sldMk cId="1067933821" sldId="703"/>
            <ac:cxnSpMk id="20" creationId="{8247B74A-0516-A143-4528-F787B40B7D47}"/>
          </ac:cxnSpMkLst>
        </pc:cxnChg>
        <pc:cxnChg chg="add mod">
          <ac:chgData name="Anderson, Troy" userId="04de3903-03dd-44db-8353-3f14e4dd6886" providerId="ADAL" clId="{4343BE78-BCB1-4B3A-97E7-6E428D4662B7}" dt="2023-07-10T14:59:51.734" v="414" actId="1036"/>
          <ac:cxnSpMkLst>
            <pc:docMk/>
            <pc:sldMk cId="1067933821" sldId="703"/>
            <ac:cxnSpMk id="21" creationId="{FA123A7F-362B-C703-8E21-CD70C77C7CEA}"/>
          </ac:cxnSpMkLst>
        </pc:cxnChg>
      </pc:sldChg>
      <pc:sldChg chg="delSp modSp mod">
        <pc:chgData name="Anderson, Troy" userId="04de3903-03dd-44db-8353-3f14e4dd6886" providerId="ADAL" clId="{4343BE78-BCB1-4B3A-97E7-6E428D4662B7}" dt="2023-07-10T17:37:42.579" v="921" actId="1036"/>
        <pc:sldMkLst>
          <pc:docMk/>
          <pc:sldMk cId="3860210434" sldId="704"/>
        </pc:sldMkLst>
        <pc:graphicFrameChg chg="mod modGraphic">
          <ac:chgData name="Anderson, Troy" userId="04de3903-03dd-44db-8353-3f14e4dd6886" providerId="ADAL" clId="{4343BE78-BCB1-4B3A-97E7-6E428D4662B7}" dt="2023-07-10T17:37:42.579" v="921" actId="1036"/>
          <ac:graphicFrameMkLst>
            <pc:docMk/>
            <pc:sldMk cId="3860210434" sldId="704"/>
            <ac:graphicFrameMk id="3" creationId="{00000000-0000-0000-0000-000000000000}"/>
          </ac:graphicFrameMkLst>
        </pc:graphicFrameChg>
        <pc:picChg chg="del">
          <ac:chgData name="Anderson, Troy" userId="04de3903-03dd-44db-8353-3f14e4dd6886" providerId="ADAL" clId="{4343BE78-BCB1-4B3A-97E7-6E428D4662B7}" dt="2023-07-10T16:22:21.474" v="582" actId="478"/>
          <ac:picMkLst>
            <pc:docMk/>
            <pc:sldMk cId="3860210434" sldId="704"/>
            <ac:picMk id="9" creationId="{681574CF-9DD2-48CF-8E51-2D1EE57F9ED3}"/>
          </ac:picMkLst>
        </pc:picChg>
      </pc:sldChg>
      <pc:sldChg chg="addSp delSp modSp mod">
        <pc:chgData name="Anderson, Troy" userId="04de3903-03dd-44db-8353-3f14e4dd6886" providerId="ADAL" clId="{4343BE78-BCB1-4B3A-97E7-6E428D4662B7}" dt="2023-07-11T15:54:08.335" v="972" actId="1036"/>
        <pc:sldMkLst>
          <pc:docMk/>
          <pc:sldMk cId="2555911169" sldId="705"/>
        </pc:sldMkLst>
        <pc:spChg chg="mod">
          <ac:chgData name="Anderson, Troy" userId="04de3903-03dd-44db-8353-3f14e4dd6886" providerId="ADAL" clId="{4343BE78-BCB1-4B3A-97E7-6E428D4662B7}" dt="2023-07-11T15:54:08.335" v="972" actId="1036"/>
          <ac:spMkLst>
            <pc:docMk/>
            <pc:sldMk cId="2555911169" sldId="705"/>
            <ac:spMk id="3" creationId="{00000000-0000-0000-0000-000000000000}"/>
          </ac:spMkLst>
        </pc:spChg>
        <pc:spChg chg="del">
          <ac:chgData name="Anderson, Troy" userId="04de3903-03dd-44db-8353-3f14e4dd6886" providerId="ADAL" clId="{4343BE78-BCB1-4B3A-97E7-6E428D4662B7}" dt="2023-07-10T12:30:22.393" v="82" actId="478"/>
          <ac:spMkLst>
            <pc:docMk/>
            <pc:sldMk cId="2555911169" sldId="705"/>
            <ac:spMk id="5" creationId="{90B21521-06B7-DAF1-A0C8-8C7BACEDBBA3}"/>
          </ac:spMkLst>
        </pc:spChg>
        <pc:spChg chg="add mod">
          <ac:chgData name="Anderson, Troy" userId="04de3903-03dd-44db-8353-3f14e4dd6886" providerId="ADAL" clId="{4343BE78-BCB1-4B3A-97E7-6E428D4662B7}" dt="2023-07-11T15:54:08.335" v="972" actId="1036"/>
          <ac:spMkLst>
            <pc:docMk/>
            <pc:sldMk cId="2555911169" sldId="705"/>
            <ac:spMk id="11" creationId="{9E0CE6FD-CD0D-FA8C-F4EB-626C7639D4EE}"/>
          </ac:spMkLst>
        </pc:spChg>
        <pc:spChg chg="mod">
          <ac:chgData name="Anderson, Troy" userId="04de3903-03dd-44db-8353-3f14e4dd6886" providerId="ADAL" clId="{4343BE78-BCB1-4B3A-97E7-6E428D4662B7}" dt="2023-07-11T15:54:08.335" v="972" actId="1036"/>
          <ac:spMkLst>
            <pc:docMk/>
            <pc:sldMk cId="2555911169" sldId="705"/>
            <ac:spMk id="14" creationId="{A84AB871-5250-C0CD-3319-789FF68F0C27}"/>
          </ac:spMkLst>
        </pc:spChg>
        <pc:spChg chg="mod">
          <ac:chgData name="Anderson, Troy" userId="04de3903-03dd-44db-8353-3f14e4dd6886" providerId="ADAL" clId="{4343BE78-BCB1-4B3A-97E7-6E428D4662B7}" dt="2023-07-11T15:53:50.352" v="969" actId="1035"/>
          <ac:spMkLst>
            <pc:docMk/>
            <pc:sldMk cId="2555911169" sldId="705"/>
            <ac:spMk id="24" creationId="{00000000-0000-0000-0000-000000000000}"/>
          </ac:spMkLst>
        </pc:spChg>
        <pc:spChg chg="mod">
          <ac:chgData name="Anderson, Troy" userId="04de3903-03dd-44db-8353-3f14e4dd6886" providerId="ADAL" clId="{4343BE78-BCB1-4B3A-97E7-6E428D4662B7}" dt="2023-07-11T15:54:08.335" v="972" actId="1036"/>
          <ac:spMkLst>
            <pc:docMk/>
            <pc:sldMk cId="2555911169" sldId="705"/>
            <ac:spMk id="25" creationId="{6694C33D-5A6E-4835-8D60-5683CF0A7FFE}"/>
          </ac:spMkLst>
        </pc:spChg>
        <pc:spChg chg="mod">
          <ac:chgData name="Anderson, Troy" userId="04de3903-03dd-44db-8353-3f14e4dd6886" providerId="ADAL" clId="{4343BE78-BCB1-4B3A-97E7-6E428D4662B7}" dt="2023-07-11T15:54:08.335" v="972" actId="1036"/>
          <ac:spMkLst>
            <pc:docMk/>
            <pc:sldMk cId="2555911169" sldId="705"/>
            <ac:spMk id="26" creationId="{8479C2DE-7FC2-4409-B720-81664285021C}"/>
          </ac:spMkLst>
        </pc:spChg>
        <pc:spChg chg="del">
          <ac:chgData name="Anderson, Troy" userId="04de3903-03dd-44db-8353-3f14e4dd6886" providerId="ADAL" clId="{4343BE78-BCB1-4B3A-97E7-6E428D4662B7}" dt="2023-07-10T12:29:38.951" v="75" actId="478"/>
          <ac:spMkLst>
            <pc:docMk/>
            <pc:sldMk cId="2555911169" sldId="705"/>
            <ac:spMk id="28" creationId="{086159DC-2D1C-470F-8874-21F198816B68}"/>
          </ac:spMkLst>
        </pc:spChg>
        <pc:spChg chg="mod">
          <ac:chgData name="Anderson, Troy" userId="04de3903-03dd-44db-8353-3f14e4dd6886" providerId="ADAL" clId="{4343BE78-BCB1-4B3A-97E7-6E428D4662B7}" dt="2023-07-11T15:53:50.352" v="969" actId="1035"/>
          <ac:spMkLst>
            <pc:docMk/>
            <pc:sldMk cId="2555911169" sldId="705"/>
            <ac:spMk id="29" creationId="{00000000-0000-0000-0000-000000000000}"/>
          </ac:spMkLst>
        </pc:spChg>
        <pc:spChg chg="mod">
          <ac:chgData name="Anderson, Troy" userId="04de3903-03dd-44db-8353-3f14e4dd6886" providerId="ADAL" clId="{4343BE78-BCB1-4B3A-97E7-6E428D4662B7}" dt="2023-07-11T15:53:50.352" v="969" actId="1035"/>
          <ac:spMkLst>
            <pc:docMk/>
            <pc:sldMk cId="2555911169" sldId="705"/>
            <ac:spMk id="30" creationId="{00000000-0000-0000-0000-000000000000}"/>
          </ac:spMkLst>
        </pc:spChg>
        <pc:spChg chg="mod">
          <ac:chgData name="Anderson, Troy" userId="04de3903-03dd-44db-8353-3f14e4dd6886" providerId="ADAL" clId="{4343BE78-BCB1-4B3A-97E7-6E428D4662B7}" dt="2023-07-11T15:53:50.352" v="969" actId="1035"/>
          <ac:spMkLst>
            <pc:docMk/>
            <pc:sldMk cId="2555911169" sldId="705"/>
            <ac:spMk id="32" creationId="{00000000-0000-0000-0000-000000000000}"/>
          </ac:spMkLst>
        </pc:spChg>
        <pc:spChg chg="mod">
          <ac:chgData name="Anderson, Troy" userId="04de3903-03dd-44db-8353-3f14e4dd6886" providerId="ADAL" clId="{4343BE78-BCB1-4B3A-97E7-6E428D4662B7}" dt="2023-07-11T15:54:08.335" v="972" actId="1036"/>
          <ac:spMkLst>
            <pc:docMk/>
            <pc:sldMk cId="2555911169" sldId="705"/>
            <ac:spMk id="34" creationId="{6A0ADDBF-EB41-4850-814F-88AF8881525B}"/>
          </ac:spMkLst>
        </pc:spChg>
        <pc:spChg chg="del">
          <ac:chgData name="Anderson, Troy" userId="04de3903-03dd-44db-8353-3f14e4dd6886" providerId="ADAL" clId="{4343BE78-BCB1-4B3A-97E7-6E428D4662B7}" dt="2023-07-10T12:30:20.750" v="81" actId="478"/>
          <ac:spMkLst>
            <pc:docMk/>
            <pc:sldMk cId="2555911169" sldId="705"/>
            <ac:spMk id="37" creationId="{A0B95E67-5918-4A23-AE00-6AC2416D331C}"/>
          </ac:spMkLst>
        </pc:spChg>
        <pc:spChg chg="mod">
          <ac:chgData name="Anderson, Troy" userId="04de3903-03dd-44db-8353-3f14e4dd6886" providerId="ADAL" clId="{4343BE78-BCB1-4B3A-97E7-6E428D4662B7}" dt="2023-07-11T15:53:50.352" v="969" actId="1035"/>
          <ac:spMkLst>
            <pc:docMk/>
            <pc:sldMk cId="2555911169" sldId="705"/>
            <ac:spMk id="38" creationId="{1FF61AC0-C7DB-4A25-AADC-B7C5E8C0B22A}"/>
          </ac:spMkLst>
        </pc:spChg>
        <pc:spChg chg="mod">
          <ac:chgData name="Anderson, Troy" userId="04de3903-03dd-44db-8353-3f14e4dd6886" providerId="ADAL" clId="{4343BE78-BCB1-4B3A-97E7-6E428D4662B7}" dt="2023-07-11T15:54:08.335" v="972" actId="1036"/>
          <ac:spMkLst>
            <pc:docMk/>
            <pc:sldMk cId="2555911169" sldId="705"/>
            <ac:spMk id="49" creationId="{12B2A94E-A5B3-4CF6-AAE2-12971C5EFBF2}"/>
          </ac:spMkLst>
        </pc:spChg>
        <pc:spChg chg="mod">
          <ac:chgData name="Anderson, Troy" userId="04de3903-03dd-44db-8353-3f14e4dd6886" providerId="ADAL" clId="{4343BE78-BCB1-4B3A-97E7-6E428D4662B7}" dt="2023-07-11T15:54:08.335" v="972" actId="1036"/>
          <ac:spMkLst>
            <pc:docMk/>
            <pc:sldMk cId="2555911169" sldId="705"/>
            <ac:spMk id="51" creationId="{00000000-0000-0000-0000-000000000000}"/>
          </ac:spMkLst>
        </pc:spChg>
        <pc:spChg chg="mod">
          <ac:chgData name="Anderson, Troy" userId="04de3903-03dd-44db-8353-3f14e4dd6886" providerId="ADAL" clId="{4343BE78-BCB1-4B3A-97E7-6E428D4662B7}" dt="2023-07-11T15:54:08.335" v="972" actId="1036"/>
          <ac:spMkLst>
            <pc:docMk/>
            <pc:sldMk cId="2555911169" sldId="705"/>
            <ac:spMk id="52" creationId="{00000000-0000-0000-0000-000000000000}"/>
          </ac:spMkLst>
        </pc:spChg>
        <pc:spChg chg="mod">
          <ac:chgData name="Anderson, Troy" userId="04de3903-03dd-44db-8353-3f14e4dd6886" providerId="ADAL" clId="{4343BE78-BCB1-4B3A-97E7-6E428D4662B7}" dt="2023-07-11T15:54:08.335" v="972" actId="1036"/>
          <ac:spMkLst>
            <pc:docMk/>
            <pc:sldMk cId="2555911169" sldId="705"/>
            <ac:spMk id="53" creationId="{00000000-0000-0000-0000-000000000000}"/>
          </ac:spMkLst>
        </pc:spChg>
        <pc:spChg chg="mod">
          <ac:chgData name="Anderson, Troy" userId="04de3903-03dd-44db-8353-3f14e4dd6886" providerId="ADAL" clId="{4343BE78-BCB1-4B3A-97E7-6E428D4662B7}" dt="2023-07-11T15:54:08.335" v="972" actId="1036"/>
          <ac:spMkLst>
            <pc:docMk/>
            <pc:sldMk cId="2555911169" sldId="705"/>
            <ac:spMk id="54" creationId="{00000000-0000-0000-0000-000000000000}"/>
          </ac:spMkLst>
        </pc:spChg>
        <pc:spChg chg="mod">
          <ac:chgData name="Anderson, Troy" userId="04de3903-03dd-44db-8353-3f14e4dd6886" providerId="ADAL" clId="{4343BE78-BCB1-4B3A-97E7-6E428D4662B7}" dt="2023-07-11T15:54:08.335" v="972" actId="1036"/>
          <ac:spMkLst>
            <pc:docMk/>
            <pc:sldMk cId="2555911169" sldId="705"/>
            <ac:spMk id="55" creationId="{00000000-0000-0000-0000-000000000000}"/>
          </ac:spMkLst>
        </pc:spChg>
        <pc:spChg chg="mod">
          <ac:chgData name="Anderson, Troy" userId="04de3903-03dd-44db-8353-3f14e4dd6886" providerId="ADAL" clId="{4343BE78-BCB1-4B3A-97E7-6E428D4662B7}" dt="2023-07-11T15:54:08.335" v="972" actId="1036"/>
          <ac:spMkLst>
            <pc:docMk/>
            <pc:sldMk cId="2555911169" sldId="705"/>
            <ac:spMk id="60" creationId="{8CBAE244-09AA-489A-8D85-C1603BFB5D1C}"/>
          </ac:spMkLst>
        </pc:spChg>
        <pc:spChg chg="mod">
          <ac:chgData name="Anderson, Troy" userId="04de3903-03dd-44db-8353-3f14e4dd6886" providerId="ADAL" clId="{4343BE78-BCB1-4B3A-97E7-6E428D4662B7}" dt="2023-07-11T15:54:08.335" v="972" actId="1036"/>
          <ac:spMkLst>
            <pc:docMk/>
            <pc:sldMk cId="2555911169" sldId="705"/>
            <ac:spMk id="67" creationId="{677FB7AA-0425-4ECC-9149-91187034677E}"/>
          </ac:spMkLst>
        </pc:spChg>
        <pc:graphicFrameChg chg="mod modGraphic">
          <ac:chgData name="Anderson, Troy" userId="04de3903-03dd-44db-8353-3f14e4dd6886" providerId="ADAL" clId="{4343BE78-BCB1-4B3A-97E7-6E428D4662B7}" dt="2023-07-11T15:54:08.335" v="972" actId="1036"/>
          <ac:graphicFrameMkLst>
            <pc:docMk/>
            <pc:sldMk cId="2555911169" sldId="705"/>
            <ac:graphicFrameMk id="33" creationId="{00000000-0000-0000-0000-000000000000}"/>
          </ac:graphicFrameMkLst>
        </pc:graphicFrameChg>
        <pc:graphicFrameChg chg="del mod">
          <ac:chgData name="Anderson, Troy" userId="04de3903-03dd-44db-8353-3f14e4dd6886" providerId="ADAL" clId="{4343BE78-BCB1-4B3A-97E7-6E428D4662B7}" dt="2023-07-11T15:54:00.260" v="970" actId="478"/>
          <ac:graphicFrameMkLst>
            <pc:docMk/>
            <pc:sldMk cId="2555911169" sldId="705"/>
            <ac:graphicFrameMk id="40" creationId="{BB347731-9DCF-4A6B-84CF-377681286AF3}"/>
          </ac:graphicFrameMkLst>
        </pc:graphicFrameChg>
        <pc:cxnChg chg="mod">
          <ac:chgData name="Anderson, Troy" userId="04de3903-03dd-44db-8353-3f14e4dd6886" providerId="ADAL" clId="{4343BE78-BCB1-4B3A-97E7-6E428D4662B7}" dt="2023-07-11T15:54:08.335" v="972" actId="1036"/>
          <ac:cxnSpMkLst>
            <pc:docMk/>
            <pc:sldMk cId="2555911169" sldId="705"/>
            <ac:cxnSpMk id="7" creationId="{D72AA0FE-8486-7650-84C2-26C00F0AAF60}"/>
          </ac:cxnSpMkLst>
        </pc:cxnChg>
        <pc:cxnChg chg="del">
          <ac:chgData name="Anderson, Troy" userId="04de3903-03dd-44db-8353-3f14e4dd6886" providerId="ADAL" clId="{4343BE78-BCB1-4B3A-97E7-6E428D4662B7}" dt="2023-07-10T12:28:41.793" v="11" actId="478"/>
          <ac:cxnSpMkLst>
            <pc:docMk/>
            <pc:sldMk cId="2555911169" sldId="705"/>
            <ac:cxnSpMk id="9" creationId="{DB407556-EDB8-8F3E-DA56-B9ED31982149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100" y="1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003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100" y="8893003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2" tIns="46966" rIns="93932" bIns="4696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2" tIns="46966" rIns="93932" bIns="4696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7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7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0769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157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391400" y="6553200"/>
            <a:ext cx="1219200" cy="22066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/>
              <a:t>July 2023</a:t>
            </a:r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5780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services/project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Project Update</a:t>
            </a:r>
          </a:p>
          <a:p>
            <a:r>
              <a:rPr lang="en-US" sz="2400" b="1" dirty="0"/>
              <a:t> </a:t>
            </a:r>
          </a:p>
          <a:p>
            <a:endParaRPr lang="en-US" dirty="0"/>
          </a:p>
          <a:p>
            <a:r>
              <a:rPr lang="en-US" dirty="0"/>
              <a:t>July 13, 2023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Troy Anderson</a:t>
            </a:r>
          </a:p>
          <a:p>
            <a:r>
              <a:rPr lang="en-US" dirty="0"/>
              <a:t>ERCOT Portfolio Management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90600" y="1066800"/>
            <a:ext cx="7772400" cy="5181600"/>
          </a:xfrm>
        </p:spPr>
        <p:txBody>
          <a:bodyPr/>
          <a:lstStyle/>
          <a:p>
            <a:pPr lvl="1">
              <a:tabLst>
                <a:tab pos="2117725" algn="l"/>
              </a:tabLst>
            </a:pPr>
            <a:r>
              <a:rPr lang="en-US" sz="1800" dirty="0"/>
              <a:t>Recent / Upcoming Project Highlights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2023 Release Targets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2024 Release Targets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Additional Project Status Information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Priority/Rank Options for Revision Requests with Impacts</a:t>
            </a:r>
          </a:p>
          <a:p>
            <a:pPr lvl="2">
              <a:tabLst>
                <a:tab pos="2117725" algn="l"/>
                <a:tab pos="2511425" algn="l"/>
              </a:tabLst>
            </a:pPr>
            <a:r>
              <a:rPr lang="en-US" sz="1600" i="1" dirty="0"/>
              <a:t>NPRR1165 – </a:t>
            </a:r>
            <a:r>
              <a:rPr lang="en-US" sz="1600" b="0" i="1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Revisions to Requirements of Providing Audited Financial 			Statements and Providing Independent Amount</a:t>
            </a:r>
            <a:endParaRPr lang="en-US" sz="1600" i="1" dirty="0"/>
          </a:p>
          <a:p>
            <a:pPr lvl="2">
              <a:tabLst>
                <a:tab pos="2117725" algn="l"/>
                <a:tab pos="2511425" algn="l"/>
              </a:tabLst>
            </a:pPr>
            <a:r>
              <a:rPr lang="en-US" sz="1600" i="1" dirty="0"/>
              <a:t>NPRR1182 – </a:t>
            </a:r>
            <a:r>
              <a:rPr lang="en-US" sz="1600" b="0" i="1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Inclusion of Controllable Load Resources and Energy 			Storage Resources in the Constraint Competitiveness 			Test Process</a:t>
            </a:r>
            <a:endParaRPr lang="en-US" sz="1600" i="1" dirty="0"/>
          </a:p>
          <a:p>
            <a:pPr lvl="2">
              <a:tabLst>
                <a:tab pos="2117725" algn="l"/>
                <a:tab pos="2511425" algn="l"/>
              </a:tabLst>
            </a:pPr>
            <a:r>
              <a:rPr lang="en-US" sz="1600" i="1" dirty="0"/>
              <a:t>NPRR1183 – </a:t>
            </a:r>
            <a:r>
              <a:rPr lang="en-US" sz="1600" b="0" i="1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ECEII Definition Clarification and Updates to Posting 			Rules for Certain Documents without ECEII</a:t>
            </a:r>
            <a:endParaRPr lang="en-US" sz="1600" i="1" dirty="0"/>
          </a:p>
          <a:p>
            <a:pPr lvl="1">
              <a:tabLst>
                <a:tab pos="2117725" algn="l"/>
              </a:tabLst>
            </a:pPr>
            <a:r>
              <a:rPr lang="en-US" sz="1800" dirty="0"/>
              <a:t>Technology Working Group (TWG)</a:t>
            </a:r>
          </a:p>
          <a:p>
            <a:pPr lvl="2">
              <a:tabLst>
                <a:tab pos="2117725" algn="l"/>
              </a:tabLst>
            </a:pPr>
            <a:r>
              <a:rPr lang="en-US" sz="1600" i="1" dirty="0"/>
              <a:t>Next meeting date is TBD</a:t>
            </a:r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1295400" y="6349323"/>
            <a:ext cx="7467600" cy="2800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400" b="0" dirty="0">
                <a:solidFill>
                  <a:srgbClr val="FF0000"/>
                </a:solidFill>
              </a:rPr>
              <a:t>Location of Revision Request Project Information: </a:t>
            </a:r>
            <a:r>
              <a:rPr lang="en-US" sz="1400" b="0" dirty="0">
                <a:hlinkClick r:id="rId3"/>
              </a:rPr>
              <a:t>http://www.ercot.com/services/projects</a:t>
            </a:r>
            <a:endParaRPr lang="en-US" sz="14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100" b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1600" y="319882"/>
            <a:ext cx="4343400" cy="4421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chemeClr val="accent1"/>
                </a:solidFill>
              </a:rPr>
              <a:t>Project Update Agenda</a:t>
            </a: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5943600" cy="470111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Recent / Upcoming Project Highlights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5010538"/>
          </a:xfrm>
        </p:spPr>
        <p:txBody>
          <a:bodyPr/>
          <a:lstStyle/>
          <a:p>
            <a:pPr>
              <a:tabLst>
                <a:tab pos="1889125" algn="l"/>
                <a:tab pos="2225675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2023 July Off-Cycle Release – 7/14/2023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In Flight</a:t>
            </a:r>
            <a:endParaRPr lang="en-US" sz="1800" i="1" dirty="0">
              <a:solidFill>
                <a:schemeClr val="accent3">
                  <a:lumMod val="75000"/>
                </a:schemeClr>
              </a:solidFill>
            </a:endParaRPr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kumimoji="0" lang="en-US" sz="1400" b="0" i="0" u="none" strike="noStrike" kern="1200" cap="none" normalizeH="0" baseline="0" dirty="0">
                <a:ln>
                  <a:noFill/>
                </a:ln>
                <a:effectLst/>
                <a:ea typeface="+mn-ea"/>
                <a:cs typeface="+mn-cs"/>
              </a:rPr>
              <a:t>SCR789 Phase 2 – Update NMMS Topology Processor to PSS/E 35</a:t>
            </a:r>
            <a:endParaRPr lang="en-US" sz="1400" kern="0" dirty="0"/>
          </a:p>
          <a:p>
            <a:pPr lvl="2">
              <a:tabLst>
                <a:tab pos="1889125" algn="l"/>
                <a:tab pos="2225675" algn="l"/>
                <a:tab pos="7199313" algn="l"/>
              </a:tabLst>
            </a:pPr>
            <a:endParaRPr lang="en-US" sz="1400" kern="0" dirty="0"/>
          </a:p>
          <a:p>
            <a:pPr>
              <a:tabLst>
                <a:tab pos="1889125" algn="l"/>
                <a:tab pos="2225675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2023 July Release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R4</a:t>
            </a:r>
            <a:r>
              <a:rPr lang="en-US" sz="1600" dirty="0">
                <a:latin typeface="Arial" panose="020B0604020202020204" pitchFamily="34" charset="0"/>
              </a:rPr>
              <a:t> – 7/25/2023-7/27/2023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In Flight</a:t>
            </a:r>
            <a:endParaRPr lang="en-US" sz="1800" i="1" dirty="0">
              <a:solidFill>
                <a:schemeClr val="accent3">
                  <a:lumMod val="75000"/>
                </a:schemeClr>
              </a:solidFill>
            </a:endParaRPr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kumimoji="0" lang="en-US" sz="1400" b="0" i="0" u="none" strike="noStrike" kern="1200" cap="none" normalizeH="0" baseline="0" dirty="0">
                <a:ln>
                  <a:noFill/>
                </a:ln>
                <a:effectLst/>
                <a:ea typeface="+mn-ea"/>
                <a:cs typeface="+mn-cs"/>
              </a:rPr>
              <a:t>Securitization Phase 2A – Maine  Invoice and Credit Exposure</a:t>
            </a:r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endParaRPr lang="en-US" sz="1400" dirty="0"/>
          </a:p>
          <a:p>
            <a:pPr>
              <a:tabLst>
                <a:tab pos="1889125" algn="l"/>
                <a:tab pos="2225675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2023 October Off-Cycle Release – 10/1/2023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In Flight</a:t>
            </a:r>
            <a:endParaRPr lang="en-US" sz="1800" i="1" dirty="0">
              <a:solidFill>
                <a:schemeClr val="accent3">
                  <a:lumMod val="75000"/>
                </a:schemeClr>
              </a:solidFill>
            </a:endParaRPr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kumimoji="0" lang="en-US" sz="1400" b="0" i="0" u="none" strike="noStrike" kern="1200" cap="none" normalizeH="0" baseline="0" dirty="0">
                <a:ln>
                  <a:noFill/>
                </a:ln>
                <a:effectLst/>
                <a:ea typeface="+mn-ea"/>
                <a:cs typeface="+mn-cs"/>
              </a:rPr>
              <a:t>NPRR1112 	</a:t>
            </a:r>
            <a:r>
              <a:rPr lang="en-US" sz="1400" dirty="0"/>
              <a:t>– Elimination of Unsecured Credit Limits</a:t>
            </a:r>
          </a:p>
          <a:p>
            <a:pPr>
              <a:tabLst>
                <a:tab pos="1889125" algn="l"/>
                <a:tab pos="2225675" algn="l"/>
                <a:tab pos="7199313" algn="l"/>
              </a:tabLst>
            </a:pPr>
            <a:endParaRPr lang="en-US" sz="1400" dirty="0">
              <a:latin typeface="Arial" panose="020B0604020202020204" pitchFamily="34" charset="0"/>
            </a:endParaRPr>
          </a:p>
          <a:p>
            <a:pPr>
              <a:tabLst>
                <a:tab pos="1889125" algn="l"/>
                <a:tab pos="2225675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2023 October Release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R5</a:t>
            </a:r>
            <a:r>
              <a:rPr lang="en-US" sz="1600" dirty="0">
                <a:latin typeface="Arial" panose="020B0604020202020204" pitchFamily="34" charset="0"/>
              </a:rPr>
              <a:t> – 10/3/2023-10/5/2023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In Flight</a:t>
            </a:r>
            <a:endParaRPr lang="en-US" sz="1800" i="1" dirty="0">
              <a:solidFill>
                <a:schemeClr val="accent3">
                  <a:lumMod val="75000"/>
                </a:schemeClr>
              </a:solidFill>
            </a:endParaRPr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lang="en-US" sz="1400" dirty="0"/>
              <a:t>NPRR1040</a:t>
            </a:r>
            <a:r>
              <a:rPr kumimoji="0" lang="en-US" sz="1400" b="0" i="0" u="none" strike="noStrike" kern="1200" cap="none" normalizeH="0" baseline="0" dirty="0">
                <a:ln>
                  <a:noFill/>
                </a:ln>
                <a:effectLst/>
                <a:ea typeface="+mn-ea"/>
                <a:cs typeface="+mn-cs"/>
              </a:rPr>
              <a:t> 	– </a:t>
            </a:r>
            <a:r>
              <a:rPr lang="en-US" sz="1400" dirty="0"/>
              <a:t>Compliance Metrics for Ancillary Service Supply Responsibility</a:t>
            </a:r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lang="en-US" sz="1400" kern="0" dirty="0"/>
              <a:t>NPRR1154</a:t>
            </a:r>
            <a:r>
              <a:rPr kumimoji="0" lang="en-US" sz="1400" b="0" i="0" u="none" strike="noStrike" kern="1200" cap="none" normalizeH="0" baseline="0" dirty="0">
                <a:ln>
                  <a:noFill/>
                </a:ln>
                <a:effectLst/>
                <a:ea typeface="+mn-ea"/>
                <a:cs typeface="+mn-cs"/>
              </a:rPr>
              <a:t> 	</a:t>
            </a:r>
            <a:r>
              <a:rPr lang="en-US" sz="1400" kern="0" dirty="0"/>
              <a:t>– Include Alternate Resource in Availability Plan for Firm Fuel Supply Service</a:t>
            </a:r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lang="en-US" sz="1400" kern="0" dirty="0"/>
              <a:t>NPRR945 	– Net Metering Requirements  </a:t>
            </a:r>
            <a:r>
              <a:rPr lang="en-US" sz="1200" i="1" kern="0" dirty="0"/>
              <a:t>(not yet started – target go-live likely to move)</a:t>
            </a:r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endParaRPr lang="en-US" sz="1300" kern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2254740" y="6363172"/>
            <a:ext cx="5257800" cy="38779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Note:  Projected Go-Live dates are subject to change.</a:t>
            </a:r>
            <a:br>
              <a:rPr lang="en-US" sz="1200" b="0" dirty="0"/>
            </a:br>
            <a:r>
              <a:rPr lang="en-US" sz="1200" b="0" dirty="0"/>
              <a:t>Please watch for market notices as the effective dates approach.</a:t>
            </a:r>
          </a:p>
        </p:txBody>
      </p:sp>
    </p:spTree>
    <p:extLst>
      <p:ext uri="{BB962C8B-B14F-4D97-AF65-F5344CB8AC3E}">
        <p14:creationId xmlns:p14="http://schemas.microsoft.com/office/powerpoint/2010/main" val="4064255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9449"/>
            <a:ext cx="7924800" cy="435268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2023 Release Targets – Approved NPRRs / SCRs / xGRRs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590890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6002529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43195" y="559572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target release 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release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etc.:</a:t>
            </a:r>
            <a:r>
              <a:rPr kumimoji="0" lang="en-US" sz="7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7704501"/>
              </p:ext>
            </p:extLst>
          </p:nvPr>
        </p:nvGraphicFramePr>
        <p:xfrm>
          <a:off x="160280" y="798447"/>
          <a:ext cx="8839200" cy="2944368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983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1/31 – 2/2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March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3/28 – 3/30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June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6/6 – 6/8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July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7/25 – 7/27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10/3 – 10/5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12/5 – 12/7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8464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NPRR1020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(a)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None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ECRS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(NPRR863)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NPRR992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NPRR1015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NPRR1085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NPRR1096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NPRR1148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NOGRR186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NOGRR187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OBDRR043/44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Securitization Phase 2A – Maine Invoice and Credit Exposure</a:t>
                      </a:r>
                      <a:endParaRPr kumimoji="0" lang="en-US" sz="105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SCR789 </a:t>
                      </a:r>
                      <a:r>
                        <a:rPr kumimoji="0" lang="en-US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Ph2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NPRR1112</a:t>
                      </a: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NPRR945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NPRR962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NPRR1040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NPRR1121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NPRR1154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NPRR1092</a:t>
                      </a:r>
                      <a:r>
                        <a:rPr kumimoji="0" lang="en-US" sz="9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SCR807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SCR822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EMS Upgrade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5194363" y="5596382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60867" y="79779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806036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R2</a:t>
            </a:r>
            <a:endParaRPr lang="en-US" sz="1400" b="1" dirty="0"/>
          </a:p>
        </p:txBody>
      </p:sp>
      <p:sp>
        <p:nvSpPr>
          <p:cNvPr id="52" name="Flowchart: Alternate Process 51"/>
          <p:cNvSpPr/>
          <p:nvPr/>
        </p:nvSpPr>
        <p:spPr>
          <a:xfrm>
            <a:off x="3124200" y="79616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R3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79743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R6</a:t>
            </a:r>
            <a:endParaRPr lang="en-US" sz="1400" b="1" dirty="0"/>
          </a:p>
        </p:txBody>
      </p:sp>
      <p:sp>
        <p:nvSpPr>
          <p:cNvPr id="27" name="TextBox 12">
            <a:extLst>
              <a:ext uri="{FF2B5EF4-FFF2-40B4-BE49-F238E27FC236}">
                <a16:creationId xmlns:a16="http://schemas.microsoft.com/office/drawing/2014/main" id="{91228DEC-7DCD-4F3E-B94B-ED94A1A587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381195"/>
            <a:ext cx="4342170" cy="2769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EMS Upgrade Freeze – </a:t>
            </a:r>
            <a:r>
              <a:rPr lang="en-US" sz="1200" b="0" dirty="0">
                <a:solidFill>
                  <a:srgbClr val="FF0000"/>
                </a:solidFill>
              </a:rPr>
              <a:t>July</a:t>
            </a:r>
            <a:r>
              <a:rPr lang="en-US" sz="1200" b="0" dirty="0"/>
              <a:t> 2023 – Jan. 2024</a:t>
            </a:r>
          </a:p>
        </p:txBody>
      </p:sp>
      <p:sp>
        <p:nvSpPr>
          <p:cNvPr id="38" name="TextBox 21">
            <a:extLst>
              <a:ext uri="{FF2B5EF4-FFF2-40B4-BE49-F238E27FC236}">
                <a16:creationId xmlns:a16="http://schemas.microsoft.com/office/drawing/2014/main" id="{1FF61AC0-C7DB-4A25-AADC-B7C5E8C0B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0115" y="5604454"/>
            <a:ext cx="2505302" cy="461665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NPRR1020(a) – EPS Metering portion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NPRR1092(b) – Limit RUC Opt-Out Provision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NPRR1096(b) – ECRS portion</a:t>
            </a:r>
          </a:p>
        </p:txBody>
      </p:sp>
      <p:graphicFrame>
        <p:nvGraphicFramePr>
          <p:cNvPr id="40" name="Table 39">
            <a:extLst>
              <a:ext uri="{FF2B5EF4-FFF2-40B4-BE49-F238E27FC236}">
                <a16:creationId xmlns:a16="http://schemas.microsoft.com/office/drawing/2014/main" id="{BB347731-9DCF-4A6B-84CF-377681286A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6261385"/>
              </p:ext>
            </p:extLst>
          </p:nvPr>
        </p:nvGraphicFramePr>
        <p:xfrm>
          <a:off x="176358" y="5184590"/>
          <a:ext cx="8799059" cy="365760"/>
        </p:xfrm>
        <a:graphic>
          <a:graphicData uri="http://schemas.openxmlformats.org/drawingml/2006/table">
            <a:tbl>
              <a:tblPr firstRow="1" bandRow="1"/>
              <a:tblGrid>
                <a:gridCol w="5094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896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33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TBD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484,825(b),826,829,841,857,879,885,904,918,930,936,941,963,965,975,987,995,1004,1006,1007,1019,1023,1026,1030,1032,1034,1057, 1077,1105, 1111,1128,1131,1136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799,805,810,813,818,819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PGRRs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066,076,088,091,094,099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Other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OBDRR009,OBDRR017,RRGRR028</a:t>
                      </a:r>
                      <a:endParaRPr lang="en-US" sz="900" b="0" strike="sng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0" name="TextBox 59">
            <a:extLst>
              <a:ext uri="{FF2B5EF4-FFF2-40B4-BE49-F238E27FC236}">
                <a16:creationId xmlns:a16="http://schemas.microsoft.com/office/drawing/2014/main" id="{8CBAE244-09AA-489A-8D85-C1603BFB5D1C}"/>
              </a:ext>
            </a:extLst>
          </p:cNvPr>
          <p:cNvSpPr txBox="1"/>
          <p:nvPr/>
        </p:nvSpPr>
        <p:spPr>
          <a:xfrm>
            <a:off x="2806558" y="1368642"/>
            <a:ext cx="3705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43FABC49-64BA-4341-9620-8FAE27F64974}"/>
              </a:ext>
            </a:extLst>
          </p:cNvPr>
          <p:cNvSpPr txBox="1"/>
          <p:nvPr/>
        </p:nvSpPr>
        <p:spPr>
          <a:xfrm>
            <a:off x="4256524" y="1306767"/>
            <a:ext cx="370549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5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77FB7AA-0425-4ECC-9149-91187034677E}"/>
              </a:ext>
            </a:extLst>
          </p:cNvPr>
          <p:cNvSpPr txBox="1"/>
          <p:nvPr/>
        </p:nvSpPr>
        <p:spPr>
          <a:xfrm>
            <a:off x="7142415" y="1304620"/>
            <a:ext cx="370549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694C33D-5A6E-4835-8D60-5683CF0A7FFE}"/>
              </a:ext>
            </a:extLst>
          </p:cNvPr>
          <p:cNvSpPr txBox="1"/>
          <p:nvPr/>
        </p:nvSpPr>
        <p:spPr>
          <a:xfrm>
            <a:off x="8678397" y="1371600"/>
            <a:ext cx="3705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479C2DE-7FC2-4409-B720-81664285021C}"/>
              </a:ext>
            </a:extLst>
          </p:cNvPr>
          <p:cNvSpPr txBox="1"/>
          <p:nvPr/>
        </p:nvSpPr>
        <p:spPr>
          <a:xfrm>
            <a:off x="8646711" y="1308536"/>
            <a:ext cx="416949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28" name="TextBox 12">
            <a:extLst>
              <a:ext uri="{FF2B5EF4-FFF2-40B4-BE49-F238E27FC236}">
                <a16:creationId xmlns:a16="http://schemas.microsoft.com/office/drawing/2014/main" id="{086159DC-2D1C-470F-8874-21F198816B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03741" y="2657502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11/15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A0ADDBF-EB41-4850-814F-88AF8881525B}"/>
              </a:ext>
            </a:extLst>
          </p:cNvPr>
          <p:cNvSpPr txBox="1"/>
          <p:nvPr/>
        </p:nvSpPr>
        <p:spPr>
          <a:xfrm>
            <a:off x="2799724" y="1299709"/>
            <a:ext cx="370549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37" name="TextBox 12">
            <a:extLst>
              <a:ext uri="{FF2B5EF4-FFF2-40B4-BE49-F238E27FC236}">
                <a16:creationId xmlns:a16="http://schemas.microsoft.com/office/drawing/2014/main" id="{A0B95E67-5918-4A23-AE00-6AC2416D33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5456" y="2209800"/>
            <a:ext cx="143068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7/14</a:t>
            </a:r>
            <a:endParaRPr lang="en-US" sz="1200" kern="0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12B2A94E-A5B3-4CF6-AAE2-12971C5EFBF2}"/>
              </a:ext>
            </a:extLst>
          </p:cNvPr>
          <p:cNvSpPr txBox="1"/>
          <p:nvPr/>
        </p:nvSpPr>
        <p:spPr>
          <a:xfrm>
            <a:off x="5716025" y="1295500"/>
            <a:ext cx="370549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i="1" kern="0" dirty="0">
                <a:solidFill>
                  <a:srgbClr val="000000"/>
                </a:solidFill>
              </a:rPr>
              <a:t> </a:t>
            </a: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  <a:endParaRPr lang="en-US" sz="12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1" kern="0" dirty="0">
                <a:solidFill>
                  <a:srgbClr val="000000"/>
                </a:solidFill>
              </a:rPr>
              <a:t> </a:t>
            </a: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A615B54-2AA6-8B76-5F70-7479D7CF1C64}"/>
              </a:ext>
            </a:extLst>
          </p:cNvPr>
          <p:cNvSpPr txBox="1"/>
          <p:nvPr/>
        </p:nvSpPr>
        <p:spPr>
          <a:xfrm>
            <a:off x="1291752" y="1311415"/>
            <a:ext cx="3705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07051E6-486F-A2E5-B665-C9AFE5A4AB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208" y="3813689"/>
            <a:ext cx="8180415" cy="1288758"/>
          </a:xfrm>
          <a:prstGeom prst="rect">
            <a:avLst/>
          </a:prstGeom>
        </p:spPr>
      </p:pic>
      <p:sp>
        <p:nvSpPr>
          <p:cNvPr id="5" name="TextBox 12">
            <a:extLst>
              <a:ext uri="{FF2B5EF4-FFF2-40B4-BE49-F238E27FC236}">
                <a16:creationId xmlns:a16="http://schemas.microsoft.com/office/drawing/2014/main" id="{90B21521-06B7-DAF1-A0C8-8C7BACEDBB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9880" y="2808558"/>
            <a:ext cx="143068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10/1</a:t>
            </a:r>
            <a:endParaRPr lang="en-US" sz="1200" kern="0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D72AA0FE-8486-7650-84C2-26C00F0AAF60}"/>
              </a:ext>
            </a:extLst>
          </p:cNvPr>
          <p:cNvCxnSpPr>
            <a:cxnSpLocks/>
          </p:cNvCxnSpPr>
          <p:nvPr/>
        </p:nvCxnSpPr>
        <p:spPr>
          <a:xfrm>
            <a:off x="7831662" y="2483503"/>
            <a:ext cx="11076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B407556-EDB8-8F3E-DA56-B9ED31982149}"/>
              </a:ext>
            </a:extLst>
          </p:cNvPr>
          <p:cNvCxnSpPr>
            <a:cxnSpLocks/>
          </p:cNvCxnSpPr>
          <p:nvPr/>
        </p:nvCxnSpPr>
        <p:spPr>
          <a:xfrm>
            <a:off x="7831662" y="1524000"/>
            <a:ext cx="0" cy="962799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A84AB871-5250-C0CD-3319-789FF68F0C27}"/>
              </a:ext>
            </a:extLst>
          </p:cNvPr>
          <p:cNvSpPr txBox="1"/>
          <p:nvPr/>
        </p:nvSpPr>
        <p:spPr>
          <a:xfrm>
            <a:off x="7813939" y="2236599"/>
            <a:ext cx="126509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rgbClr val="FF0000"/>
                </a:solidFill>
              </a:rPr>
              <a:t>Move to 2024-R1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C6E7150-E025-2F9D-C4F8-C8DBF9F7CD37}"/>
              </a:ext>
            </a:extLst>
          </p:cNvPr>
          <p:cNvSpPr txBox="1"/>
          <p:nvPr/>
        </p:nvSpPr>
        <p:spPr>
          <a:xfrm>
            <a:off x="6110540" y="2780412"/>
            <a:ext cx="122020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rgbClr val="FF0000"/>
                </a:solidFill>
              </a:rPr>
              <a:t>Move to 2024-R3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B322453-3872-36F1-2BC8-444EDAB5CF18}"/>
              </a:ext>
            </a:extLst>
          </p:cNvPr>
          <p:cNvCxnSpPr>
            <a:cxnSpLocks/>
          </p:cNvCxnSpPr>
          <p:nvPr/>
        </p:nvCxnSpPr>
        <p:spPr>
          <a:xfrm>
            <a:off x="6110540" y="3034328"/>
            <a:ext cx="11076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15D79438-2D55-3576-BA21-10C2758B7F5A}"/>
              </a:ext>
            </a:extLst>
          </p:cNvPr>
          <p:cNvCxnSpPr>
            <a:cxnSpLocks/>
          </p:cNvCxnSpPr>
          <p:nvPr/>
        </p:nvCxnSpPr>
        <p:spPr>
          <a:xfrm>
            <a:off x="6110540" y="1650762"/>
            <a:ext cx="0" cy="1386421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2974F16A-5053-F55D-0463-2FAE1BDF7D65}"/>
              </a:ext>
            </a:extLst>
          </p:cNvPr>
          <p:cNvCxnSpPr>
            <a:cxnSpLocks/>
          </p:cNvCxnSpPr>
          <p:nvPr/>
        </p:nvCxnSpPr>
        <p:spPr>
          <a:xfrm>
            <a:off x="6109258" y="1650762"/>
            <a:ext cx="215342" cy="0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8247B74A-0516-A143-4528-F787B40B7D47}"/>
              </a:ext>
            </a:extLst>
          </p:cNvPr>
          <p:cNvCxnSpPr>
            <a:cxnSpLocks/>
          </p:cNvCxnSpPr>
          <p:nvPr/>
        </p:nvCxnSpPr>
        <p:spPr>
          <a:xfrm>
            <a:off x="6113092" y="2311638"/>
            <a:ext cx="215342" cy="0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FA123A7F-362B-C703-8E21-CD70C77C7CEA}"/>
              </a:ext>
            </a:extLst>
          </p:cNvPr>
          <p:cNvCxnSpPr>
            <a:cxnSpLocks/>
          </p:cNvCxnSpPr>
          <p:nvPr/>
        </p:nvCxnSpPr>
        <p:spPr>
          <a:xfrm>
            <a:off x="6113092" y="2088439"/>
            <a:ext cx="215342" cy="0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79338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9449"/>
            <a:ext cx="7924800" cy="435268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2024 Release Targets – Approved NPRRs / SCRs / xGRRs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435500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5847139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43195" y="544033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target release 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release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etc.:</a:t>
            </a:r>
            <a:r>
              <a:rPr kumimoji="0" lang="en-US" sz="7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3979549"/>
              </p:ext>
            </p:extLst>
          </p:nvPr>
        </p:nvGraphicFramePr>
        <p:xfrm>
          <a:off x="160280" y="917052"/>
          <a:ext cx="8839200" cy="2878417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983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Dates TBD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March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Dates TBD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June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Dates TBD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July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Dates TBD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Dates TBD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Dates TBD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8464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</a:rPr>
                        <a:t>NPRR1092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</a:rPr>
                        <a:t>SCR822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NPRR1149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NPRR1121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NPRR962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TX SET 5.0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5194363" y="5440992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60867" y="91640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924641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R2</a:t>
            </a:r>
            <a:endParaRPr lang="en-US" sz="1400" b="1" dirty="0"/>
          </a:p>
        </p:txBody>
      </p:sp>
      <p:sp>
        <p:nvSpPr>
          <p:cNvPr id="52" name="Flowchart: Alternate Process 51"/>
          <p:cNvSpPr/>
          <p:nvPr/>
        </p:nvSpPr>
        <p:spPr>
          <a:xfrm>
            <a:off x="3124200" y="91476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R3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92065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91604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92065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R6</a:t>
            </a:r>
            <a:endParaRPr lang="en-US" sz="1400" b="1" dirty="0"/>
          </a:p>
        </p:txBody>
      </p:sp>
      <p:sp>
        <p:nvSpPr>
          <p:cNvPr id="38" name="TextBox 21">
            <a:extLst>
              <a:ext uri="{FF2B5EF4-FFF2-40B4-BE49-F238E27FC236}">
                <a16:creationId xmlns:a16="http://schemas.microsoft.com/office/drawing/2014/main" id="{1FF61AC0-C7DB-4A25-AADC-B7C5E8C0B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3191" y="5758693"/>
            <a:ext cx="2505302" cy="215444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NPRR1092(b) – Limit RUC Opt-Out Provision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CBAE244-09AA-489A-8D85-C1603BFB5D1C}"/>
              </a:ext>
            </a:extLst>
          </p:cNvPr>
          <p:cNvSpPr txBox="1"/>
          <p:nvPr/>
        </p:nvSpPr>
        <p:spPr>
          <a:xfrm>
            <a:off x="2806558" y="1487247"/>
            <a:ext cx="3705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77FB7AA-0425-4ECC-9149-91187034677E}"/>
              </a:ext>
            </a:extLst>
          </p:cNvPr>
          <p:cNvSpPr txBox="1"/>
          <p:nvPr/>
        </p:nvSpPr>
        <p:spPr>
          <a:xfrm>
            <a:off x="4225390" y="1426255"/>
            <a:ext cx="370549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I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I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I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I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694C33D-5A6E-4835-8D60-5683CF0A7FFE}"/>
              </a:ext>
            </a:extLst>
          </p:cNvPr>
          <p:cNvSpPr txBox="1"/>
          <p:nvPr/>
        </p:nvSpPr>
        <p:spPr>
          <a:xfrm>
            <a:off x="8678397" y="1490205"/>
            <a:ext cx="3705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479C2DE-7FC2-4409-B720-81664285021C}"/>
              </a:ext>
            </a:extLst>
          </p:cNvPr>
          <p:cNvSpPr txBox="1"/>
          <p:nvPr/>
        </p:nvSpPr>
        <p:spPr>
          <a:xfrm>
            <a:off x="1244994" y="1426255"/>
            <a:ext cx="416949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NS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A0ADDBF-EB41-4850-814F-88AF8881525B}"/>
              </a:ext>
            </a:extLst>
          </p:cNvPr>
          <p:cNvSpPr txBox="1"/>
          <p:nvPr/>
        </p:nvSpPr>
        <p:spPr>
          <a:xfrm>
            <a:off x="2799724" y="1418314"/>
            <a:ext cx="370549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12B2A94E-A5B3-4CF6-AAE2-12971C5EFBF2}"/>
              </a:ext>
            </a:extLst>
          </p:cNvPr>
          <p:cNvSpPr txBox="1"/>
          <p:nvPr/>
        </p:nvSpPr>
        <p:spPr>
          <a:xfrm>
            <a:off x="7159386" y="2953421"/>
            <a:ext cx="370549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D72AA0FE-8486-7650-84C2-26C00F0AAF60}"/>
              </a:ext>
            </a:extLst>
          </p:cNvPr>
          <p:cNvCxnSpPr>
            <a:cxnSpLocks/>
          </p:cNvCxnSpPr>
          <p:nvPr/>
        </p:nvCxnSpPr>
        <p:spPr>
          <a:xfrm>
            <a:off x="89000" y="1547069"/>
            <a:ext cx="27490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A84AB871-5250-C0CD-3319-789FF68F0C27}"/>
              </a:ext>
            </a:extLst>
          </p:cNvPr>
          <p:cNvSpPr txBox="1"/>
          <p:nvPr/>
        </p:nvSpPr>
        <p:spPr>
          <a:xfrm>
            <a:off x="2788871" y="4264223"/>
            <a:ext cx="35173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2024 release dates are still being finalized</a:t>
            </a:r>
          </a:p>
        </p:txBody>
      </p:sp>
      <p:sp>
        <p:nvSpPr>
          <p:cNvPr id="11" name="TextBox 12">
            <a:extLst>
              <a:ext uri="{FF2B5EF4-FFF2-40B4-BE49-F238E27FC236}">
                <a16:creationId xmlns:a16="http://schemas.microsoft.com/office/drawing/2014/main" id="{9E0CE6FD-CD0D-FA8C-F4EB-626C7639D4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4773" y="2463630"/>
            <a:ext cx="1437160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solidFill>
                  <a:srgbClr val="FF0000"/>
                </a:solidFill>
              </a:rPr>
              <a:t>11/10</a:t>
            </a:r>
            <a:endParaRPr lang="en-US" sz="1200" kern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5911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0214"/>
            <a:ext cx="5715000" cy="518318"/>
          </a:xfrm>
        </p:spPr>
        <p:txBody>
          <a:bodyPr/>
          <a:lstStyle/>
          <a:p>
            <a:r>
              <a:rPr lang="en-US" sz="2400" dirty="0"/>
              <a:t>Additional Project Status Information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6609286"/>
              </p:ext>
            </p:extLst>
          </p:nvPr>
        </p:nvGraphicFramePr>
        <p:xfrm>
          <a:off x="152400" y="742719"/>
          <a:ext cx="8839200" cy="54735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6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6633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Revision Request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Project Phase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Additional Detail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14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SCR820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Operator Real-Time Messaging During Emergency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Planning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Go-Live target is TBD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36790468"/>
                  </a:ext>
                </a:extLst>
              </a:tr>
              <a:tr h="33314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NPRR1004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Load Distribution Factor Process Update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Mid-2023 start candidate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0756942"/>
                  </a:ext>
                </a:extLst>
              </a:tr>
              <a:tr h="4855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NPRR1006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Update RT On-Line Reliability Deployment Price Adder Inputs to Match Actual Data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On Hold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Assessing restart date options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26277214"/>
                  </a:ext>
                </a:extLst>
              </a:tr>
              <a:tr h="32371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NPRR1026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BESTF-7 Self-Limiting Facilities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Approved to start in Q3 2023</a:t>
                      </a:r>
                      <a:endParaRPr lang="en-US" sz="1200" b="0" i="0" u="none" strike="noStrike" baseline="0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18637357"/>
                  </a:ext>
                </a:extLst>
              </a:tr>
              <a:tr h="4855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NPRR1128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Allow FFR Procurement up to FFR Limit Without Proration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Assessing start date options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2023 candidate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52580647"/>
                  </a:ext>
                </a:extLst>
              </a:tr>
              <a:tr h="4855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NPRR1131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Controllable Load Resource Participation in Non-Spin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Assessing start date options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2023 candidate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16628470"/>
                  </a:ext>
                </a:extLst>
              </a:tr>
              <a:tr h="67980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NPRR1136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Updates to Language Regarding a QSE Moving Ancillary Service Responsibility Between Resources</a:t>
                      </a:r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ERCOT staff is sponsoring NPRR1189 - will make remaining NPRR1136 language obsolete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53358198"/>
                  </a:ext>
                </a:extLst>
              </a:tr>
              <a:tr h="44121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SCR819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NPRR1111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Improving IRR Control to Manage GTC Stability Limits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Targeting Q4 2023 start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04213093"/>
                  </a:ext>
                </a:extLst>
              </a:tr>
              <a:tr h="12624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NPRR1007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SCED Postings Gray-boxed in Section 3.2.5(4)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Publication of Resource and Load Information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Potential implementation of the gray box in this section, specifically the increasing of granularity for SCED disclosure reporting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Evaluating a 2023 start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4855098"/>
                  </a:ext>
                </a:extLst>
              </a:tr>
            </a:tbl>
          </a:graphicData>
        </a:graphic>
      </p:graphicFrame>
      <p:sp>
        <p:nvSpPr>
          <p:cNvPr id="6" name="TextBox 23">
            <a:extLst>
              <a:ext uri="{FF2B5EF4-FFF2-40B4-BE49-F238E27FC236}">
                <a16:creationId xmlns:a16="http://schemas.microsoft.com/office/drawing/2014/main" id="{07D12ECD-0303-4E19-9FF9-0FD6F77D1E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6464675"/>
            <a:ext cx="2438400" cy="246221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updates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298DC86-0BFA-4A88-962B-7A06F8E679C1}"/>
              </a:ext>
            </a:extLst>
          </p:cNvPr>
          <p:cNvSpPr txBox="1">
            <a:spLocks/>
          </p:cNvSpPr>
          <p:nvPr/>
        </p:nvSpPr>
        <p:spPr>
          <a:xfrm>
            <a:off x="7581020" y="340380"/>
            <a:ext cx="1275272" cy="32568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/>
              <a:t>Page 1 of 2</a:t>
            </a:r>
          </a:p>
        </p:txBody>
      </p:sp>
    </p:spTree>
    <p:extLst>
      <p:ext uri="{BB962C8B-B14F-4D97-AF65-F5344CB8AC3E}">
        <p14:creationId xmlns:p14="http://schemas.microsoft.com/office/powerpoint/2010/main" val="29447273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0214"/>
            <a:ext cx="5715000" cy="518318"/>
          </a:xfrm>
        </p:spPr>
        <p:txBody>
          <a:bodyPr/>
          <a:lstStyle/>
          <a:p>
            <a:r>
              <a:rPr lang="en-US" sz="2400" dirty="0"/>
              <a:t>Additional Project Status Information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1450854"/>
              </p:ext>
            </p:extLst>
          </p:nvPr>
        </p:nvGraphicFramePr>
        <p:xfrm>
          <a:off x="152400" y="1042037"/>
          <a:ext cx="8839200" cy="33013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6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3324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Revision Request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Project Phase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Additional Detail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662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NPRR1002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RRGRR023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BESTF-5 ESR Single Model Registration and Charging Restrictions in Emergency Conditions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Approved for Q3 2023 start</a:t>
                      </a:r>
                      <a:endParaRPr kumimoji="0" lang="en-US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30075680"/>
                  </a:ext>
                </a:extLst>
              </a:tr>
              <a:tr h="53662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NPRR1164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RRGRR033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Black Start and Isochronous Control Capable Identification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Approved for Q3 2023 start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Still in stakeholder process (ROS)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56582386"/>
                  </a:ext>
                </a:extLst>
              </a:tr>
              <a:tr h="53662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RRGRR032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Communicate Operating Limitations during Cold and Hot Weather Conditions</a:t>
                      </a:r>
                      <a:endParaRPr lang="en-US" sz="1000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Approved for Q3 2023 start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9086766"/>
                  </a:ext>
                </a:extLst>
              </a:tr>
              <a:tr h="53662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NPRR1153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ERCOT Fee Schedule Changes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Approved for Q3 2023 start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96655977"/>
                  </a:ext>
                </a:extLst>
              </a:tr>
              <a:tr h="53662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PGRR103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Establish Time Limit for Generator Commissioning Following Approval to Synchronize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Approved for Q3 2023 start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Still in stakeholder process (Board)</a:t>
                      </a:r>
                      <a:endParaRPr kumimoji="0" lang="en-US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40655210"/>
                  </a:ext>
                </a:extLst>
              </a:tr>
            </a:tbl>
          </a:graphicData>
        </a:graphic>
      </p:graphicFrame>
      <p:sp>
        <p:nvSpPr>
          <p:cNvPr id="6" name="TextBox 23">
            <a:extLst>
              <a:ext uri="{FF2B5EF4-FFF2-40B4-BE49-F238E27FC236}">
                <a16:creationId xmlns:a16="http://schemas.microsoft.com/office/drawing/2014/main" id="{07D12ECD-0303-4E19-9FF9-0FD6F77D1E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6500" y="6356269"/>
            <a:ext cx="2438400" cy="246221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updates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298DC86-0BFA-4A88-962B-7A06F8E679C1}"/>
              </a:ext>
            </a:extLst>
          </p:cNvPr>
          <p:cNvSpPr txBox="1">
            <a:spLocks/>
          </p:cNvSpPr>
          <p:nvPr/>
        </p:nvSpPr>
        <p:spPr>
          <a:xfrm>
            <a:off x="7581020" y="340380"/>
            <a:ext cx="1275272" cy="32568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/>
              <a:t>Page 2 of 2</a:t>
            </a:r>
          </a:p>
        </p:txBody>
      </p:sp>
    </p:spTree>
    <p:extLst>
      <p:ext uri="{BB962C8B-B14F-4D97-AF65-F5344CB8AC3E}">
        <p14:creationId xmlns:p14="http://schemas.microsoft.com/office/powerpoint/2010/main" val="38602104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97022"/>
            <a:ext cx="8229600" cy="518318"/>
          </a:xfrm>
        </p:spPr>
        <p:txBody>
          <a:bodyPr/>
          <a:lstStyle/>
          <a:p>
            <a:r>
              <a:rPr lang="en-US" sz="2200" dirty="0"/>
              <a:t>Priority / Rank Options for Revision Requests with Impacts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4237701"/>
              </p:ext>
            </p:extLst>
          </p:nvPr>
        </p:nvGraphicFramePr>
        <p:xfrm>
          <a:off x="89933" y="1011608"/>
          <a:ext cx="8955921" cy="43254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1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118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59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Revision Request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Priority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Rank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Comments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043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NPRR1165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Revisions to Requirements of Providing Audited Financial Statements and Providing Independent Amount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2023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3800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$50k-$100k, 5-8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Impacted System: CMM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11271996"/>
                  </a:ext>
                </a:extLst>
              </a:tr>
              <a:tr h="60043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NPRR1182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Inclusion of Controllable Load Resources and Energy Storage Resources in the Constraint Competitiveness Test Process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2024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$60k-$90k, 5-7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Impacted System: MMS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66753600"/>
                  </a:ext>
                </a:extLst>
              </a:tr>
              <a:tr h="60043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NPRR1183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ECEII Definition Clarification and Updates to Posting Rules for Certain Documents without ECEII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2024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$50k-$75k, 4-6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Impacted Systems: ERCOT.com, MIS, data 	management systems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11788690"/>
                  </a:ext>
                </a:extLst>
              </a:tr>
              <a:tr h="60043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NPRR1184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Update to Procedures for Managing Interest on Cash Collateral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TBD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TBD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Need another month to complete IA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41515484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0419661"/>
              </p:ext>
            </p:extLst>
          </p:nvPr>
        </p:nvGraphicFramePr>
        <p:xfrm>
          <a:off x="3769749" y="794042"/>
          <a:ext cx="1645404" cy="291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4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14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Options for…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TextBox 23"/>
          <p:cNvSpPr txBox="1">
            <a:spLocks noChangeArrowheads="1"/>
          </p:cNvSpPr>
          <p:nvPr/>
        </p:nvSpPr>
        <p:spPr bwMode="auto">
          <a:xfrm>
            <a:off x="2978714" y="5747949"/>
            <a:ext cx="3034172" cy="66172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>
                <a:solidFill>
                  <a:srgbClr val="000000"/>
                </a:solidFill>
              </a:rPr>
              <a:t>PPL Rank Information</a:t>
            </a:r>
            <a:endParaRPr kumimoji="0" lang="en-US" sz="1000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2023 Rank in Business Strategy 	= 3800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2024 Rank in Business Strategy 	= 4030</a:t>
            </a: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Rank in Regulatory	=   370</a:t>
            </a:r>
          </a:p>
        </p:txBody>
      </p:sp>
    </p:spTree>
    <p:extLst>
      <p:ext uri="{BB962C8B-B14F-4D97-AF65-F5344CB8AC3E}">
        <p14:creationId xmlns:p14="http://schemas.microsoft.com/office/powerpoint/2010/main" val="1350252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67056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Technology Working Group (TWG)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C7C0899-E457-4E0E-9843-38E0B3739B05}"/>
              </a:ext>
            </a:extLst>
          </p:cNvPr>
          <p:cNvSpPr txBox="1">
            <a:spLocks/>
          </p:cNvSpPr>
          <p:nvPr/>
        </p:nvSpPr>
        <p:spPr>
          <a:xfrm>
            <a:off x="381000" y="914400"/>
            <a:ext cx="7086600" cy="5029200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Next TWG meeting date is TBD</a:t>
            </a:r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www.w3.org/XML/1998/namespace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477157</TotalTime>
  <Words>1216</Words>
  <Application>Microsoft Office PowerPoint</Application>
  <PresentationFormat>On-screen Show (4:3)</PresentationFormat>
  <Paragraphs>477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Courier New</vt:lpstr>
      <vt:lpstr>Roboto</vt:lpstr>
      <vt:lpstr>Wingdings</vt:lpstr>
      <vt:lpstr>1_Custom Design</vt:lpstr>
      <vt:lpstr>Office Theme</vt:lpstr>
      <vt:lpstr>Custom Design</vt:lpstr>
      <vt:lpstr>PowerPoint Presentation</vt:lpstr>
      <vt:lpstr>PowerPoint Presentation</vt:lpstr>
      <vt:lpstr>Recent / Upcoming Project Highlights</vt:lpstr>
      <vt:lpstr>2023 Release Targets – Approved NPRRs / SCRs / xGRRs </vt:lpstr>
      <vt:lpstr>2024 Release Targets – Approved NPRRs / SCRs / xGRRs </vt:lpstr>
      <vt:lpstr>Additional Project Status Information</vt:lpstr>
      <vt:lpstr>Additional Project Status Information</vt:lpstr>
      <vt:lpstr>Priority / Rank Options for Revision Requests with Impacts</vt:lpstr>
      <vt:lpstr>Technology Working Group (TWG)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3117</cp:revision>
  <cp:lastPrinted>2022-08-13T23:36:00Z</cp:lastPrinted>
  <dcterms:created xsi:type="dcterms:W3CDTF">2016-01-21T15:20:31Z</dcterms:created>
  <dcterms:modified xsi:type="dcterms:W3CDTF">2023-07-11T21:30:15Z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