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6" r:id="rId5"/>
    <p:sldId id="259" r:id="rId6"/>
    <p:sldId id="260" r:id="rId7"/>
    <p:sldId id="258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16860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3744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5686890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442657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4950091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047513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9112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0564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35530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0008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5872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00332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7082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15681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1076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52759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25CE01-EDA9-4590-9F84-D3EAEF83005D}" type="datetimeFigureOut">
              <a:rPr lang="en-US" smtClean="0"/>
              <a:t>6/29/2023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179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57006C-5D56-4092-AF9B-E3FD19C9885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Market Coordination Team Update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777D822-807D-47FC-9708-03D87214A07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RMS: July 11, 2023</a:t>
            </a:r>
          </a:p>
        </p:txBody>
      </p:sp>
    </p:spTree>
    <p:extLst>
      <p:ext uri="{BB962C8B-B14F-4D97-AF65-F5344CB8AC3E}">
        <p14:creationId xmlns:p14="http://schemas.microsoft.com/office/powerpoint/2010/main" val="9908484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F76D90-B3E8-416B-8D64-743A789A7D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June </a:t>
            </a:r>
            <a:r>
              <a:rPr lang="en-US" dirty="0"/>
              <a:t>21</a:t>
            </a:r>
            <a:r>
              <a:rPr lang="en-US" baseline="30000" dirty="0"/>
              <a:t>st</a:t>
            </a:r>
            <a:r>
              <a:rPr lang="en-US" dirty="0"/>
              <a:t>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DF80E6-BA41-4D74-9334-13F894EC2B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719743"/>
            <a:ext cx="8915400" cy="4514147"/>
          </a:xfrm>
        </p:spPr>
        <p:txBody>
          <a:bodyPr>
            <a:normAutofit fontScale="92500" lnSpcReduction="10000"/>
          </a:bodyPr>
          <a:lstStyle/>
          <a:p>
            <a:r>
              <a:rPr lang="en-US" sz="2800" dirty="0"/>
              <a:t>Reviewed Texas SET 5.0 </a:t>
            </a:r>
            <a:r>
              <a:rPr lang="en-US" sz="2800" dirty="0" err="1"/>
              <a:t>Swimlanes</a:t>
            </a:r>
            <a:endParaRPr lang="en-US" sz="2800" dirty="0"/>
          </a:p>
          <a:p>
            <a:pPr lvl="1"/>
            <a:r>
              <a:rPr lang="en-US" sz="2600" dirty="0"/>
              <a:t>Inadvertent Changes</a:t>
            </a:r>
          </a:p>
          <a:p>
            <a:pPr lvl="1"/>
            <a:r>
              <a:rPr lang="en-US" sz="2600" dirty="0"/>
              <a:t>CSA</a:t>
            </a:r>
          </a:p>
          <a:p>
            <a:r>
              <a:rPr lang="en-US" sz="2800" dirty="0"/>
              <a:t>Reviewed feedback on Texas SET Guide Redlines 814_20 to 814_29</a:t>
            </a:r>
          </a:p>
          <a:p>
            <a:r>
              <a:rPr lang="en-US" sz="2800" dirty="0"/>
              <a:t>Participants should review Texas SET Guide Redlines 650s, 810s, 820s, 824, 867s, 997, T series</a:t>
            </a:r>
          </a:p>
          <a:p>
            <a:pPr lvl="1"/>
            <a:r>
              <a:rPr lang="en-US" sz="2600" dirty="0"/>
              <a:t>Once the above are reviewed, draft redlines, and draft SEF Files will be posted</a:t>
            </a:r>
          </a:p>
          <a:p>
            <a:r>
              <a:rPr lang="en-US" sz="2800" dirty="0"/>
              <a:t>Questions regarding SCR817</a:t>
            </a:r>
          </a:p>
          <a:p>
            <a:pPr lvl="1"/>
            <a:endParaRPr lang="en-US" sz="2600" dirty="0"/>
          </a:p>
          <a:p>
            <a:pPr lvl="1"/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16646311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5B45CAC-9CB2-FC63-9821-685B01C4CF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E4712E04-D0D3-5EC9-D886-C34C509AE31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71669" y="946777"/>
            <a:ext cx="10128446" cy="557847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477172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30FE29-D39A-4634-97FA-8193268482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Future</a:t>
            </a:r>
            <a:r>
              <a:rPr lang="en-US" dirty="0"/>
              <a:t> Meetings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C6C224E-6851-4993-99F5-3F5B2A11A3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/>
              <a:t>July 19</a:t>
            </a:r>
            <a:r>
              <a:rPr lang="en-US" sz="2800" baseline="30000" dirty="0"/>
              <a:t>th</a:t>
            </a:r>
            <a:endParaRPr lang="en-US" sz="2800" dirty="0"/>
          </a:p>
          <a:p>
            <a:r>
              <a:rPr lang="en-US" sz="2800" dirty="0"/>
              <a:t>August 16</a:t>
            </a:r>
            <a:r>
              <a:rPr lang="en-US" sz="2800" baseline="30000" dirty="0"/>
              <a:t>th</a:t>
            </a:r>
            <a:r>
              <a:rPr lang="en-US" sz="2800" dirty="0"/>
              <a:t> </a:t>
            </a:r>
          </a:p>
          <a:p>
            <a:r>
              <a:rPr lang="en-US" sz="2800" dirty="0"/>
              <a:t>September 20</a:t>
            </a:r>
            <a:r>
              <a:rPr lang="en-US" sz="2800" baseline="30000" dirty="0"/>
              <a:t>th</a:t>
            </a:r>
            <a:r>
              <a:rPr lang="en-US" sz="2800" dirty="0"/>
              <a:t> 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1924373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238A853E2A21D478864F317E572DCF9" ma:contentTypeVersion="12" ma:contentTypeDescription="Create a new document." ma:contentTypeScope="" ma:versionID="029a2705f5fe948151c097c78f8bd955">
  <xsd:schema xmlns:xsd="http://www.w3.org/2001/XMLSchema" xmlns:xs="http://www.w3.org/2001/XMLSchema" xmlns:p="http://schemas.microsoft.com/office/2006/metadata/properties" xmlns:ns3="97deaf5a-01d9-4834-89d2-802f43df07d1" xmlns:ns4="ded7f6be-006e-48d8-8435-0405bc84a9a7" targetNamespace="http://schemas.microsoft.com/office/2006/metadata/properties" ma:root="true" ma:fieldsID="93c90ac9b57db8328c650b64ab4e73e9" ns3:_="" ns4:_="">
    <xsd:import namespace="97deaf5a-01d9-4834-89d2-802f43df07d1"/>
    <xsd:import namespace="ded7f6be-006e-48d8-8435-0405bc84a9a7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LengthInSeconds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Location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7deaf5a-01d9-4834-89d2-802f43df07d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1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6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ed7f6be-006e-48d8-8435-0405bc84a9a7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BAB06AE6-F182-4DF8-8B0B-8C70BE614E3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7deaf5a-01d9-4834-89d2-802f43df07d1"/>
    <ds:schemaRef ds:uri="ded7f6be-006e-48d8-8435-0405bc84a9a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FDFB7A8B-BDA3-4416-BD04-166D89D0C5A2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1F215376-418E-4677-914E-486E763E705E}">
  <ds:schemaRefs>
    <ds:schemaRef ds:uri="http://www.w3.org/XML/1998/namespace"/>
    <ds:schemaRef ds:uri="http://purl.org/dc/elements/1.1/"/>
    <ds:schemaRef ds:uri="ded7f6be-006e-48d8-8435-0405bc84a9a7"/>
    <ds:schemaRef ds:uri="http://purl.org/dc/terms/"/>
    <ds:schemaRef ds:uri="97deaf5a-01d9-4834-89d2-802f43df07d1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3277</TotalTime>
  <Words>78</Words>
  <Application>Microsoft Office PowerPoint</Application>
  <PresentationFormat>Widescreen</PresentationFormat>
  <Paragraphs>14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Century Gothic</vt:lpstr>
      <vt:lpstr>Wingdings 3</vt:lpstr>
      <vt:lpstr>Wisp</vt:lpstr>
      <vt:lpstr>Market Coordination Team Update</vt:lpstr>
      <vt:lpstr>June 21st </vt:lpstr>
      <vt:lpstr>PowerPoint Presentation</vt:lpstr>
      <vt:lpstr>Future Meetings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 Coordination Team Update</dc:title>
  <dc:creator>Thurman, Kathryn</dc:creator>
  <cp:lastModifiedBy>ERCOT</cp:lastModifiedBy>
  <cp:revision>20</cp:revision>
  <dcterms:created xsi:type="dcterms:W3CDTF">2022-07-28T16:49:29Z</dcterms:created>
  <dcterms:modified xsi:type="dcterms:W3CDTF">2023-06-29T21:25:15Z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0x010100E238A853E2A21D478864F317E572DCF9</vt:lpwstr>
  </property>
</Properties>
</file>

<file path=docProps/thumbnail.jpeg>
</file>