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0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6/29/2023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July 11,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June </a:t>
            </a:r>
            <a:r>
              <a:rPr lang="en-US" dirty="0"/>
              <a:t>21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Reviewed Texas SET 5.0 </a:t>
            </a:r>
            <a:r>
              <a:rPr lang="en-US" sz="2800" dirty="0" err="1"/>
              <a:t>Swimlanes</a:t>
            </a:r>
            <a:endParaRPr lang="en-US" sz="2800" dirty="0"/>
          </a:p>
          <a:p>
            <a:pPr lvl="1"/>
            <a:r>
              <a:rPr lang="en-US" sz="2600" dirty="0"/>
              <a:t>Inadvertent Changes</a:t>
            </a:r>
          </a:p>
          <a:p>
            <a:pPr lvl="1"/>
            <a:r>
              <a:rPr lang="en-US" sz="2600" dirty="0"/>
              <a:t>CSA</a:t>
            </a:r>
          </a:p>
          <a:p>
            <a:r>
              <a:rPr lang="en-US" sz="2800" dirty="0"/>
              <a:t>Reviewed feedback on Texas SET Guide Redlines 814_20 to 814_29</a:t>
            </a:r>
          </a:p>
          <a:p>
            <a:r>
              <a:rPr lang="en-US" sz="2800" dirty="0"/>
              <a:t>Participants should review Texas SET Guide Redlines 650s, 810s, 820s, 824, 867s, 997, T series</a:t>
            </a:r>
          </a:p>
          <a:p>
            <a:pPr lvl="1"/>
            <a:r>
              <a:rPr lang="en-US" sz="2600" dirty="0"/>
              <a:t>Once the above are reviewed, draft redlines, and draft SEF Files will be posted</a:t>
            </a:r>
          </a:p>
          <a:p>
            <a:r>
              <a:rPr lang="en-US" sz="2800" dirty="0"/>
              <a:t>Questions regarding SCR817</a:t>
            </a:r>
          </a:p>
          <a:p>
            <a:pPr lvl="1"/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July 19</a:t>
            </a:r>
            <a:r>
              <a:rPr lang="en-US" sz="2800" baseline="30000" dirty="0"/>
              <a:t>th</a:t>
            </a:r>
            <a:endParaRPr lang="en-US" sz="2800" dirty="0"/>
          </a:p>
          <a:p>
            <a:r>
              <a:rPr lang="en-US" sz="2800" dirty="0"/>
              <a:t>August 16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r>
              <a:rPr lang="en-US" sz="2800" dirty="0"/>
              <a:t>September 20</a:t>
            </a:r>
            <a:r>
              <a:rPr lang="en-US" sz="2800" baseline="30000" dirty="0"/>
              <a:t>th</a:t>
            </a:r>
            <a:r>
              <a:rPr lang="en-US" sz="2800" dirty="0"/>
              <a:t>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3277</TotalTime>
  <Words>78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Market Coordination Team Update</vt:lpstr>
      <vt:lpstr>June 21st </vt:lpstr>
      <vt:lpstr>PowerPoint Presentation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ERCOT</cp:lastModifiedBy>
  <cp:revision>20</cp:revision>
  <dcterms:created xsi:type="dcterms:W3CDTF">2022-07-28T16:49:29Z</dcterms:created>
  <dcterms:modified xsi:type="dcterms:W3CDTF">2023-06-29T21:25:15Z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