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39" r:id="rId2"/>
    <p:sldMasterId id="2147484342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4" autoAdjust="0"/>
    <p:restoredTop sz="86855" autoAdjust="0"/>
  </p:normalViewPr>
  <p:slideViewPr>
    <p:cSldViewPr>
      <p:cViewPr varScale="1">
        <p:scale>
          <a:sx n="74" d="100"/>
          <a:sy n="74" d="100"/>
        </p:scale>
        <p:origin x="1512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04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2" rIns="93166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6" tIns="46582" rIns="93166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EDB76-CD43-480E-8EA0-CC06EF22C0A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0822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1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7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40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8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5C669-FB09-4A92-913B-0BA846DAB3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12175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76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28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6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0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0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58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54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8305800" cy="5715000"/>
          </a:xfrm>
        </p:spPr>
        <p:txBody>
          <a:bodyPr>
            <a:normAutofit/>
          </a:bodyPr>
          <a:lstStyle/>
          <a:p>
            <a:r>
              <a:rPr lang="en-US" sz="2800" b="1" dirty="0"/>
              <a:t>Primary Guidelines for Meeting Administration</a:t>
            </a:r>
            <a:br>
              <a:rPr lang="en-US" sz="2800" b="1" dirty="0"/>
            </a:br>
            <a:r>
              <a:rPr lang="en-US" sz="2800" b="1" dirty="0"/>
              <a:t>Leadership: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	Make best attempt possible to request posting of  	Agenda and meeting materials 7 days in advance</a:t>
            </a:r>
            <a:br>
              <a:rPr lang="en-US" sz="2800" b="1" dirty="0"/>
            </a:br>
            <a:r>
              <a:rPr lang="en-US" sz="2800" b="1" dirty="0"/>
              <a:t>	</a:t>
            </a:r>
            <a:br>
              <a:rPr lang="en-US" sz="2800" b="1" dirty="0"/>
            </a:br>
            <a:r>
              <a:rPr lang="en-US" sz="2800" b="1" dirty="0"/>
              <a:t>	Items that are not available for posting 7 days 		in advance,  please send to Market Support Services 	and also to the list serve that supports your Working 	Group or Task Force.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	If you are changing a meeting date, cancelling or 	changing from in person to	WebEx, or vice versa,  	please notify ERCOT Stakeholder Services and your 	list serve ASAP.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65E73-279F-4C9D-A870-3464D53DFDB9}"/>
              </a:ext>
            </a:extLst>
          </p:cNvPr>
          <p:cNvSpPr txBox="1"/>
          <p:nvPr/>
        </p:nvSpPr>
        <p:spPr>
          <a:xfrm>
            <a:off x="838200" y="1752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c5f8eb12-5b27-439d-aaa6-3402af626fa3" value=""/>
</sisl>
</file>

<file path=customXml/itemProps1.xml><?xml version="1.0" encoding="utf-8"?>
<ds:datastoreItem xmlns:ds="http://schemas.openxmlformats.org/officeDocument/2006/customXml" ds:itemID="{B01B838B-465A-43C8-AC2A-78A03061D80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Custom Design</vt:lpstr>
      <vt:lpstr>Retrospect</vt:lpstr>
      <vt:lpstr>Primary Guidelines for Meeting Administration Leadership:   Make best attempt possible to request posting of   Agenda and meeting materials 7 days in advance    Items that are not available for posting 7 days   in advance,  please send to Market Support Services  and also to the list serve that supports your Working  Group or Task Force.   If you are changing a meeting date, cancelling or  changing from in person to WebEx, or vice versa,   please notify ERCOT Stakeholder Services and your  list serve ASAP.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2020-03-06T14:03:31Z</dcterms:created>
  <dcterms:modified xsi:type="dcterms:W3CDTF">2023-07-10T16:42:30Z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91c5e66e-451b-407e-96e6-6a377931453e</vt:lpwstr>
  </property>
  <property fmtid="{D5CDD505-2E9C-101B-9397-08002B2CF9AE}" pid="3" name="bjSaver">
    <vt:lpwstr>hVeZjyyepu7wfUb3kwBo4T82bAn9HrXq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uid="c5f8eb12-5b27-439d-aaa6-3402af626fa3" value="" /&gt;&lt;/sisl&gt;</vt:lpwstr>
  </property>
  <property fmtid="{D5CDD505-2E9C-101B-9397-08002B2CF9AE}" pid="6" name="bjDocumentSecurityLabel">
    <vt:lpwstr>AEP Public</vt:lpwstr>
  </property>
</Properties>
</file>