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39" r:id="rId2"/>
    <p:sldMasterId id="2147484342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86855" autoAdjust="0"/>
  </p:normalViewPr>
  <p:slideViewPr>
    <p:cSldViewPr>
      <p:cViewPr varScale="1">
        <p:scale>
          <a:sx n="74" d="100"/>
          <a:sy n="74" d="100"/>
        </p:scale>
        <p:origin x="1512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2" rIns="93166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6" tIns="46582" rIns="93166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7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4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7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28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0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0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54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8305800" cy="5715000"/>
          </a:xfrm>
        </p:spPr>
        <p:txBody>
          <a:bodyPr>
            <a:normAutofit/>
          </a:bodyPr>
          <a:lstStyle/>
          <a:p>
            <a:r>
              <a:rPr lang="en-US" sz="2800" b="1" dirty="0"/>
              <a:t>Primary Guidelines for Meeting Administration</a:t>
            </a:r>
            <a:br>
              <a:rPr lang="en-US" sz="2800" b="1" dirty="0"/>
            </a:br>
            <a:r>
              <a:rPr lang="en-US" sz="2800" b="1" dirty="0"/>
              <a:t>Leadership: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	Make best attempt possible to request posting of  	Agenda and meeting materials 7 days in advance</a:t>
            </a:r>
            <a:br>
              <a:rPr lang="en-US" sz="2800" b="1" dirty="0"/>
            </a:br>
            <a:r>
              <a:rPr lang="en-US" sz="2800" b="1" dirty="0"/>
              <a:t>	</a:t>
            </a:r>
            <a:br>
              <a:rPr lang="en-US" sz="2800" b="1" dirty="0"/>
            </a:br>
            <a:r>
              <a:rPr lang="en-US" sz="2800" b="1" dirty="0"/>
              <a:t>	Items that are not available for posting 7 days 		in advance,  please send to Market Support Services 	and also to the list serve that supports your Working 	Group or Task Force.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	If you are changing a meeting date, cancelling or 	changing from in person to	WebEx, or vice versa,  	please notify ERCOT Stakeholder Services and your 	list serve ASAP.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65E73-279F-4C9D-A870-3464D53DFDB9}"/>
              </a:ext>
            </a:extLst>
          </p:cNvPr>
          <p:cNvSpPr txBox="1"/>
          <p:nvPr/>
        </p:nvSpPr>
        <p:spPr>
          <a:xfrm>
            <a:off x="838200" y="1752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B01B838B-465A-43C8-AC2A-78A03061D80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Custom Design</vt:lpstr>
      <vt:lpstr>Retrospect</vt:lpstr>
      <vt:lpstr>Primary Guidelines for Meeting Administration Leadership:   Make best attempt possible to request posting of   Agenda and meeting materials 7 days in advance    Items that are not available for posting 7 days   in advance,  please send to Market Support Services  and also to the list serve that supports your Working  Group or Task Force.   If you are changing a meeting date, cancelling or  changing from in person to WebEx, or vice versa,   please notify ERCOT Stakeholder Services and your  list serve ASAP.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2023-07-10T16:42:30Z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91c5e66e-451b-407e-96e6-6a377931453e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