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3" r:id="rId4"/>
    <p:sldMasterId id="2147483663" r:id="rId5"/>
    <p:sldMasterId id="2147483739" r:id="rId6"/>
  </p:sldMasterIdLst>
  <p:notesMasterIdLst>
    <p:notesMasterId r:id="rId12"/>
  </p:notesMasterIdLst>
  <p:handoutMasterIdLst>
    <p:handoutMasterId r:id="rId13"/>
  </p:handoutMasterIdLst>
  <p:sldIdLst>
    <p:sldId id="542" r:id="rId7"/>
    <p:sldId id="546" r:id="rId8"/>
    <p:sldId id="547" r:id="rId9"/>
    <p:sldId id="548" r:id="rId10"/>
    <p:sldId id="549" r:id="rId11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EC7"/>
    <a:srgbClr val="E6EBF0"/>
    <a:srgbClr val="093C61"/>
    <a:srgbClr val="98C3FA"/>
    <a:srgbClr val="70CDD9"/>
    <a:srgbClr val="8DC3E5"/>
    <a:srgbClr val="A9E5EA"/>
    <a:srgbClr val="5B6770"/>
    <a:srgbClr val="26D07C"/>
    <a:srgbClr val="0076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BB889C0-5A99-410C-9C24-EA1A3FCC4378}" v="1" dt="2023-04-05T20:21:28.129"/>
  </p1510:revLst>
</p1510:revInfo>
</file>

<file path=ppt/tableStyles.xml><?xml version="1.0" encoding="utf-8"?>
<a:tblStyleLst xmlns:a="http://schemas.openxmlformats.org/drawingml/2006/main" def="{93296810-A885-4BE3-A3E7-6D5BEEA58F35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02" autoAdjust="0"/>
    <p:restoredTop sz="94660"/>
  </p:normalViewPr>
  <p:slideViewPr>
    <p:cSldViewPr showGuides="1">
      <p:cViewPr varScale="1">
        <p:scale>
          <a:sx n="123" d="100"/>
          <a:sy n="123" d="100"/>
        </p:scale>
        <p:origin x="168" y="108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-2202"/>
    </p:cViewPr>
  </p:sorterViewPr>
  <p:notesViewPr>
    <p:cSldViewPr showGuides="1">
      <p:cViewPr varScale="1">
        <p:scale>
          <a:sx n="61" d="100"/>
          <a:sy n="61" d="100"/>
        </p:scale>
        <p:origin x="2285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2E11038-C648-4BF3-8167-6AE1FF3EFDF1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A20C27A-FD2A-445A-A719-6C03AF8940F3}">
      <dgm:prSet phldrT="[Text]"/>
      <dgm:spPr>
        <a:solidFill>
          <a:srgbClr val="5B6770"/>
        </a:solidFill>
      </dgm:spPr>
      <dgm:t>
        <a:bodyPr/>
        <a:lstStyle/>
        <a:p>
          <a:r>
            <a:rPr lang="en-US" dirty="0"/>
            <a:t>Click to edit Master subtitle style</a:t>
          </a:r>
        </a:p>
      </dgm:t>
    </dgm:pt>
    <dgm:pt modelId="{70D27D20-9B5C-4ACA-A932-25F2CF915F48}" type="parTrans" cxnId="{A5351B5C-9190-4E1A-BDA3-BCFD1EA44514}">
      <dgm:prSet/>
      <dgm:spPr/>
      <dgm:t>
        <a:bodyPr/>
        <a:lstStyle/>
        <a:p>
          <a:endParaRPr lang="en-US"/>
        </a:p>
      </dgm:t>
    </dgm:pt>
    <dgm:pt modelId="{6F8B888A-19D7-43C8-BC5E-9BDE549DF313}" type="sibTrans" cxnId="{A5351B5C-9190-4E1A-BDA3-BCFD1EA44514}">
      <dgm:prSet/>
      <dgm:spPr/>
      <dgm:t>
        <a:bodyPr/>
        <a:lstStyle/>
        <a:p>
          <a:endParaRPr lang="en-US"/>
        </a:p>
      </dgm:t>
    </dgm:pt>
    <dgm:pt modelId="{E0CEC3AC-4F65-405E-9DD2-9D5A494B4AC7}">
      <dgm:prSet phldrT="[Text]"/>
      <dgm:spPr>
        <a:solidFill>
          <a:srgbClr val="00AEC7"/>
        </a:solidFill>
      </dgm:spPr>
      <dgm:t>
        <a:bodyPr/>
        <a:lstStyle/>
        <a:p>
          <a:r>
            <a:rPr lang="en-US" dirty="0"/>
            <a:t>Click to edit Master subtitle style</a:t>
          </a:r>
        </a:p>
      </dgm:t>
    </dgm:pt>
    <dgm:pt modelId="{EAB6D17A-4709-4A18-AFBB-0789B952020D}" type="parTrans" cxnId="{6C928428-284E-4E7D-9683-6F55F36228FB}">
      <dgm:prSet/>
      <dgm:spPr/>
      <dgm:t>
        <a:bodyPr/>
        <a:lstStyle/>
        <a:p>
          <a:endParaRPr lang="en-US"/>
        </a:p>
      </dgm:t>
    </dgm:pt>
    <dgm:pt modelId="{E80F0502-7CC7-44FF-B609-B9414F795B8A}" type="sibTrans" cxnId="{6C928428-284E-4E7D-9683-6F55F36228FB}">
      <dgm:prSet/>
      <dgm:spPr/>
      <dgm:t>
        <a:bodyPr/>
        <a:lstStyle/>
        <a:p>
          <a:endParaRPr lang="en-US"/>
        </a:p>
      </dgm:t>
    </dgm:pt>
    <dgm:pt modelId="{187606C4-A5C3-49B4-8A18-BB38CA4215D5}">
      <dgm:prSet phldrT="[Text]"/>
      <dgm:spPr>
        <a:solidFill>
          <a:srgbClr val="093C61"/>
        </a:solidFill>
      </dgm:spPr>
      <dgm:t>
        <a:bodyPr/>
        <a:lstStyle/>
        <a:p>
          <a:r>
            <a:rPr lang="en-US" dirty="0"/>
            <a:t>Click to edit Master subtitle style</a:t>
          </a:r>
        </a:p>
      </dgm:t>
    </dgm:pt>
    <dgm:pt modelId="{58AE02CB-D91D-41B6-A813-B4F035391B83}" type="parTrans" cxnId="{72D59750-5757-41CF-AF05-6C57B64FB7ED}">
      <dgm:prSet/>
      <dgm:spPr/>
      <dgm:t>
        <a:bodyPr/>
        <a:lstStyle/>
        <a:p>
          <a:endParaRPr lang="en-US"/>
        </a:p>
      </dgm:t>
    </dgm:pt>
    <dgm:pt modelId="{3CFCF34C-096A-4329-BCDD-0A8D1A075934}" type="sibTrans" cxnId="{72D59750-5757-41CF-AF05-6C57B64FB7ED}">
      <dgm:prSet/>
      <dgm:spPr/>
      <dgm:t>
        <a:bodyPr/>
        <a:lstStyle/>
        <a:p>
          <a:endParaRPr lang="en-US"/>
        </a:p>
      </dgm:t>
    </dgm:pt>
    <dgm:pt modelId="{075A3D39-E191-4C23-AF82-FED389D4714A}" type="pres">
      <dgm:prSet presAssocID="{32E11038-C648-4BF3-8167-6AE1FF3EFDF1}" presName="Name0" presStyleCnt="0">
        <dgm:presLayoutVars>
          <dgm:chMax val="7"/>
          <dgm:chPref val="7"/>
          <dgm:dir/>
        </dgm:presLayoutVars>
      </dgm:prSet>
      <dgm:spPr/>
    </dgm:pt>
    <dgm:pt modelId="{80725D32-2ED8-4B1F-81A2-9F7C840C4E0C}" type="pres">
      <dgm:prSet presAssocID="{32E11038-C648-4BF3-8167-6AE1FF3EFDF1}" presName="Name1" presStyleCnt="0"/>
      <dgm:spPr/>
    </dgm:pt>
    <dgm:pt modelId="{B6A82959-4BD9-4D99-A596-9C774D74AB1C}" type="pres">
      <dgm:prSet presAssocID="{32E11038-C648-4BF3-8167-6AE1FF3EFDF1}" presName="cycle" presStyleCnt="0"/>
      <dgm:spPr/>
    </dgm:pt>
    <dgm:pt modelId="{A2FCC776-BF52-47C4-92E4-17467F9AE6E1}" type="pres">
      <dgm:prSet presAssocID="{32E11038-C648-4BF3-8167-6AE1FF3EFDF1}" presName="srcNode" presStyleLbl="node1" presStyleIdx="0" presStyleCnt="3"/>
      <dgm:spPr/>
    </dgm:pt>
    <dgm:pt modelId="{6304DB4F-C21D-43CE-BC19-7FC9FE4143EB}" type="pres">
      <dgm:prSet presAssocID="{32E11038-C648-4BF3-8167-6AE1FF3EFDF1}" presName="conn" presStyleLbl="parChTrans1D2" presStyleIdx="0" presStyleCnt="1"/>
      <dgm:spPr/>
    </dgm:pt>
    <dgm:pt modelId="{0AC5C796-425F-48EC-9CE3-FF43A9E945D1}" type="pres">
      <dgm:prSet presAssocID="{32E11038-C648-4BF3-8167-6AE1FF3EFDF1}" presName="extraNode" presStyleLbl="node1" presStyleIdx="0" presStyleCnt="3"/>
      <dgm:spPr/>
    </dgm:pt>
    <dgm:pt modelId="{FEDB5C55-0F80-4976-AD26-0CEE89BEB7EA}" type="pres">
      <dgm:prSet presAssocID="{32E11038-C648-4BF3-8167-6AE1FF3EFDF1}" presName="dstNode" presStyleLbl="node1" presStyleIdx="0" presStyleCnt="3"/>
      <dgm:spPr/>
    </dgm:pt>
    <dgm:pt modelId="{89592E09-CC88-4904-BF5E-1629C8C5E634}" type="pres">
      <dgm:prSet presAssocID="{BA20C27A-FD2A-445A-A719-6C03AF8940F3}" presName="text_1" presStyleLbl="node1" presStyleIdx="0" presStyleCnt="3">
        <dgm:presLayoutVars>
          <dgm:bulletEnabled val="1"/>
        </dgm:presLayoutVars>
      </dgm:prSet>
      <dgm:spPr/>
    </dgm:pt>
    <dgm:pt modelId="{9A21976F-30D0-4847-9028-5756044BAAC3}" type="pres">
      <dgm:prSet presAssocID="{BA20C27A-FD2A-445A-A719-6C03AF8940F3}" presName="accent_1" presStyleCnt="0"/>
      <dgm:spPr/>
    </dgm:pt>
    <dgm:pt modelId="{36E4D279-9DCF-4996-B9DB-80023277EC34}" type="pres">
      <dgm:prSet presAssocID="{BA20C27A-FD2A-445A-A719-6C03AF8940F3}" presName="accentRepeatNode" presStyleLbl="solidFgAcc1" presStyleIdx="0" presStyleCnt="3"/>
      <dgm:spPr>
        <a:ln w="50800">
          <a:solidFill>
            <a:srgbClr val="5B6770"/>
          </a:solidFill>
        </a:ln>
      </dgm:spPr>
    </dgm:pt>
    <dgm:pt modelId="{FA8E3AD4-7354-43A8-B93D-74F840B6AEF6}" type="pres">
      <dgm:prSet presAssocID="{E0CEC3AC-4F65-405E-9DD2-9D5A494B4AC7}" presName="text_2" presStyleLbl="node1" presStyleIdx="1" presStyleCnt="3">
        <dgm:presLayoutVars>
          <dgm:bulletEnabled val="1"/>
        </dgm:presLayoutVars>
      </dgm:prSet>
      <dgm:spPr/>
    </dgm:pt>
    <dgm:pt modelId="{FDAFDD12-87AE-496F-A9BD-D8FA3C5C588E}" type="pres">
      <dgm:prSet presAssocID="{E0CEC3AC-4F65-405E-9DD2-9D5A494B4AC7}" presName="accent_2" presStyleCnt="0"/>
      <dgm:spPr/>
    </dgm:pt>
    <dgm:pt modelId="{CE0FEE12-C9DD-48AF-B095-635EAD24EB23}" type="pres">
      <dgm:prSet presAssocID="{E0CEC3AC-4F65-405E-9DD2-9D5A494B4AC7}" presName="accentRepeatNode" presStyleLbl="solidFgAcc1" presStyleIdx="1" presStyleCnt="3"/>
      <dgm:spPr>
        <a:ln w="50800">
          <a:solidFill>
            <a:srgbClr val="00AEC7"/>
          </a:solidFill>
        </a:ln>
      </dgm:spPr>
    </dgm:pt>
    <dgm:pt modelId="{30EB52CC-4F02-4C80-AAF8-62BFF5A038EA}" type="pres">
      <dgm:prSet presAssocID="{187606C4-A5C3-49B4-8A18-BB38CA4215D5}" presName="text_3" presStyleLbl="node1" presStyleIdx="2" presStyleCnt="3">
        <dgm:presLayoutVars>
          <dgm:bulletEnabled val="1"/>
        </dgm:presLayoutVars>
      </dgm:prSet>
      <dgm:spPr/>
    </dgm:pt>
    <dgm:pt modelId="{C8B76DD7-65EF-4958-B29D-8E09C2D14548}" type="pres">
      <dgm:prSet presAssocID="{187606C4-A5C3-49B4-8A18-BB38CA4215D5}" presName="accent_3" presStyleCnt="0"/>
      <dgm:spPr/>
    </dgm:pt>
    <dgm:pt modelId="{E96C1AF3-5332-4D40-8E92-7C851D843D9E}" type="pres">
      <dgm:prSet presAssocID="{187606C4-A5C3-49B4-8A18-BB38CA4215D5}" presName="accentRepeatNode" presStyleLbl="solidFgAcc1" presStyleIdx="2" presStyleCnt="3"/>
      <dgm:spPr>
        <a:ln w="50800">
          <a:solidFill>
            <a:srgbClr val="093C61"/>
          </a:solidFill>
        </a:ln>
      </dgm:spPr>
    </dgm:pt>
  </dgm:ptLst>
  <dgm:cxnLst>
    <dgm:cxn modelId="{6C928428-284E-4E7D-9683-6F55F36228FB}" srcId="{32E11038-C648-4BF3-8167-6AE1FF3EFDF1}" destId="{E0CEC3AC-4F65-405E-9DD2-9D5A494B4AC7}" srcOrd="1" destOrd="0" parTransId="{EAB6D17A-4709-4A18-AFBB-0789B952020D}" sibTransId="{E80F0502-7CC7-44FF-B609-B9414F795B8A}"/>
    <dgm:cxn modelId="{57C00C33-A140-4336-BF90-35942F94805A}" type="presOf" srcId="{187606C4-A5C3-49B4-8A18-BB38CA4215D5}" destId="{30EB52CC-4F02-4C80-AAF8-62BFF5A038EA}" srcOrd="0" destOrd="0" presId="urn:microsoft.com/office/officeart/2008/layout/VerticalCurvedList"/>
    <dgm:cxn modelId="{A5351B5C-9190-4E1A-BDA3-BCFD1EA44514}" srcId="{32E11038-C648-4BF3-8167-6AE1FF3EFDF1}" destId="{BA20C27A-FD2A-445A-A719-6C03AF8940F3}" srcOrd="0" destOrd="0" parTransId="{70D27D20-9B5C-4ACA-A932-25F2CF915F48}" sibTransId="{6F8B888A-19D7-43C8-BC5E-9BDE549DF313}"/>
    <dgm:cxn modelId="{53883844-14BD-4351-A151-F1F21DB11AA2}" type="presOf" srcId="{E0CEC3AC-4F65-405E-9DD2-9D5A494B4AC7}" destId="{FA8E3AD4-7354-43A8-B93D-74F840B6AEF6}" srcOrd="0" destOrd="0" presId="urn:microsoft.com/office/officeart/2008/layout/VerticalCurvedList"/>
    <dgm:cxn modelId="{72D59750-5757-41CF-AF05-6C57B64FB7ED}" srcId="{32E11038-C648-4BF3-8167-6AE1FF3EFDF1}" destId="{187606C4-A5C3-49B4-8A18-BB38CA4215D5}" srcOrd="2" destOrd="0" parTransId="{58AE02CB-D91D-41B6-A813-B4F035391B83}" sibTransId="{3CFCF34C-096A-4329-BCDD-0A8D1A075934}"/>
    <dgm:cxn modelId="{EBE72F74-33D1-4060-A3B4-F3A60F68D2DE}" type="presOf" srcId="{BA20C27A-FD2A-445A-A719-6C03AF8940F3}" destId="{89592E09-CC88-4904-BF5E-1629C8C5E634}" srcOrd="0" destOrd="0" presId="urn:microsoft.com/office/officeart/2008/layout/VerticalCurvedList"/>
    <dgm:cxn modelId="{44A009B9-4C6E-4056-A237-21B77C751944}" type="presOf" srcId="{32E11038-C648-4BF3-8167-6AE1FF3EFDF1}" destId="{075A3D39-E191-4C23-AF82-FED389D4714A}" srcOrd="0" destOrd="0" presId="urn:microsoft.com/office/officeart/2008/layout/VerticalCurvedList"/>
    <dgm:cxn modelId="{C12810DE-047C-44F0-893C-5DBF7D150250}" type="presOf" srcId="{6F8B888A-19D7-43C8-BC5E-9BDE549DF313}" destId="{6304DB4F-C21D-43CE-BC19-7FC9FE4143EB}" srcOrd="0" destOrd="0" presId="urn:microsoft.com/office/officeart/2008/layout/VerticalCurvedList"/>
    <dgm:cxn modelId="{C8DF18D6-9728-4B9E-8416-9844D37BED16}" type="presParOf" srcId="{075A3D39-E191-4C23-AF82-FED389D4714A}" destId="{80725D32-2ED8-4B1F-81A2-9F7C840C4E0C}" srcOrd="0" destOrd="0" presId="urn:microsoft.com/office/officeart/2008/layout/VerticalCurvedList"/>
    <dgm:cxn modelId="{E35D8989-C4EB-4877-88F9-278C7A5D79BE}" type="presParOf" srcId="{80725D32-2ED8-4B1F-81A2-9F7C840C4E0C}" destId="{B6A82959-4BD9-4D99-A596-9C774D74AB1C}" srcOrd="0" destOrd="0" presId="urn:microsoft.com/office/officeart/2008/layout/VerticalCurvedList"/>
    <dgm:cxn modelId="{2E10BBB5-BB5F-4213-81D6-299D4ED932F9}" type="presParOf" srcId="{B6A82959-4BD9-4D99-A596-9C774D74AB1C}" destId="{A2FCC776-BF52-47C4-92E4-17467F9AE6E1}" srcOrd="0" destOrd="0" presId="urn:microsoft.com/office/officeart/2008/layout/VerticalCurvedList"/>
    <dgm:cxn modelId="{5B23B201-EE0E-41FD-994F-D36FF4AEDA82}" type="presParOf" srcId="{B6A82959-4BD9-4D99-A596-9C774D74AB1C}" destId="{6304DB4F-C21D-43CE-BC19-7FC9FE4143EB}" srcOrd="1" destOrd="0" presId="urn:microsoft.com/office/officeart/2008/layout/VerticalCurvedList"/>
    <dgm:cxn modelId="{44830F56-0B6E-4957-B591-535E7C4AE88E}" type="presParOf" srcId="{B6A82959-4BD9-4D99-A596-9C774D74AB1C}" destId="{0AC5C796-425F-48EC-9CE3-FF43A9E945D1}" srcOrd="2" destOrd="0" presId="urn:microsoft.com/office/officeart/2008/layout/VerticalCurvedList"/>
    <dgm:cxn modelId="{B512C53B-041E-4F05-874B-6C14137472B2}" type="presParOf" srcId="{B6A82959-4BD9-4D99-A596-9C774D74AB1C}" destId="{FEDB5C55-0F80-4976-AD26-0CEE89BEB7EA}" srcOrd="3" destOrd="0" presId="urn:microsoft.com/office/officeart/2008/layout/VerticalCurvedList"/>
    <dgm:cxn modelId="{B5267D50-E7E0-4BB1-BFA8-A827CCA77309}" type="presParOf" srcId="{80725D32-2ED8-4B1F-81A2-9F7C840C4E0C}" destId="{89592E09-CC88-4904-BF5E-1629C8C5E634}" srcOrd="1" destOrd="0" presId="urn:microsoft.com/office/officeart/2008/layout/VerticalCurvedList"/>
    <dgm:cxn modelId="{B277B9AB-1A22-46B8-AB75-EA271659F9A9}" type="presParOf" srcId="{80725D32-2ED8-4B1F-81A2-9F7C840C4E0C}" destId="{9A21976F-30D0-4847-9028-5756044BAAC3}" srcOrd="2" destOrd="0" presId="urn:microsoft.com/office/officeart/2008/layout/VerticalCurvedList"/>
    <dgm:cxn modelId="{F63A9C37-6ADA-42F7-9567-B5030E7619A5}" type="presParOf" srcId="{9A21976F-30D0-4847-9028-5756044BAAC3}" destId="{36E4D279-9DCF-4996-B9DB-80023277EC34}" srcOrd="0" destOrd="0" presId="urn:microsoft.com/office/officeart/2008/layout/VerticalCurvedList"/>
    <dgm:cxn modelId="{F0AF24C9-085E-4E7F-84AF-44BDBD83C8D6}" type="presParOf" srcId="{80725D32-2ED8-4B1F-81A2-9F7C840C4E0C}" destId="{FA8E3AD4-7354-43A8-B93D-74F840B6AEF6}" srcOrd="3" destOrd="0" presId="urn:microsoft.com/office/officeart/2008/layout/VerticalCurvedList"/>
    <dgm:cxn modelId="{53C3BAA1-3CEB-4E9B-B244-D18A0E21044B}" type="presParOf" srcId="{80725D32-2ED8-4B1F-81A2-9F7C840C4E0C}" destId="{FDAFDD12-87AE-496F-A9BD-D8FA3C5C588E}" srcOrd="4" destOrd="0" presId="urn:microsoft.com/office/officeart/2008/layout/VerticalCurvedList"/>
    <dgm:cxn modelId="{D9AAB689-C278-446B-B50B-F0121693A922}" type="presParOf" srcId="{FDAFDD12-87AE-496F-A9BD-D8FA3C5C588E}" destId="{CE0FEE12-C9DD-48AF-B095-635EAD24EB23}" srcOrd="0" destOrd="0" presId="urn:microsoft.com/office/officeart/2008/layout/VerticalCurvedList"/>
    <dgm:cxn modelId="{6BE5BE6F-02B9-4318-9BB9-B7CD1051F0D2}" type="presParOf" srcId="{80725D32-2ED8-4B1F-81A2-9F7C840C4E0C}" destId="{30EB52CC-4F02-4C80-AAF8-62BFF5A038EA}" srcOrd="5" destOrd="0" presId="urn:microsoft.com/office/officeart/2008/layout/VerticalCurvedList"/>
    <dgm:cxn modelId="{37A2E405-9B83-4313-96A7-0A679F777B18}" type="presParOf" srcId="{80725D32-2ED8-4B1F-81A2-9F7C840C4E0C}" destId="{C8B76DD7-65EF-4958-B29D-8E09C2D14548}" srcOrd="6" destOrd="0" presId="urn:microsoft.com/office/officeart/2008/layout/VerticalCurvedList"/>
    <dgm:cxn modelId="{BA1CF7BF-1B96-48C4-ADB0-9317E5BC7454}" type="presParOf" srcId="{C8B76DD7-65EF-4958-B29D-8E09C2D14548}" destId="{E96C1AF3-5332-4D40-8E92-7C851D843D9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04DB4F-C21D-43CE-BC19-7FC9FE4143EB}">
      <dsp:nvSpPr>
        <dsp:cNvPr id="0" name=""/>
        <dsp:cNvSpPr/>
      </dsp:nvSpPr>
      <dsp:spPr>
        <a:xfrm>
          <a:off x="-6201673" y="-949060"/>
          <a:ext cx="7384521" cy="7384521"/>
        </a:xfrm>
        <a:prstGeom prst="blockArc">
          <a:avLst>
            <a:gd name="adj1" fmla="val 18900000"/>
            <a:gd name="adj2" fmla="val 2700000"/>
            <a:gd name="adj3" fmla="val 293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592E09-CC88-4904-BF5E-1629C8C5E634}">
      <dsp:nvSpPr>
        <dsp:cNvPr id="0" name=""/>
        <dsp:cNvSpPr/>
      </dsp:nvSpPr>
      <dsp:spPr>
        <a:xfrm>
          <a:off x="761512" y="548640"/>
          <a:ext cx="10541975" cy="1097280"/>
        </a:xfrm>
        <a:prstGeom prst="rect">
          <a:avLst/>
        </a:prstGeom>
        <a:solidFill>
          <a:srgbClr val="5B677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127000" rIns="127000" bIns="127000" numCol="1" spcCol="1270" anchor="ctr" anchorCtr="0">
          <a:noAutofit/>
        </a:bodyPr>
        <a:lstStyle/>
        <a:p>
          <a:pPr marL="0" lvl="0" indent="0" algn="l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0" kern="1200" dirty="0"/>
            <a:t>Click to edit Master subtitle style</a:t>
          </a:r>
        </a:p>
      </dsp:txBody>
      <dsp:txXfrm>
        <a:off x="761512" y="548640"/>
        <a:ext cx="10541975" cy="1097280"/>
      </dsp:txXfrm>
    </dsp:sp>
    <dsp:sp modelId="{36E4D279-9DCF-4996-B9DB-80023277EC34}">
      <dsp:nvSpPr>
        <dsp:cNvPr id="0" name=""/>
        <dsp:cNvSpPr/>
      </dsp:nvSpPr>
      <dsp:spPr>
        <a:xfrm>
          <a:off x="75712" y="41148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5B677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8E3AD4-7354-43A8-B93D-74F840B6AEF6}">
      <dsp:nvSpPr>
        <dsp:cNvPr id="0" name=""/>
        <dsp:cNvSpPr/>
      </dsp:nvSpPr>
      <dsp:spPr>
        <a:xfrm>
          <a:off x="1160373" y="2194560"/>
          <a:ext cx="10143114" cy="1097280"/>
        </a:xfrm>
        <a:prstGeom prst="rect">
          <a:avLst/>
        </a:prstGeom>
        <a:solidFill>
          <a:srgbClr val="00AEC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127000" rIns="127000" bIns="127000" numCol="1" spcCol="1270" anchor="ctr" anchorCtr="0">
          <a:noAutofit/>
        </a:bodyPr>
        <a:lstStyle/>
        <a:p>
          <a:pPr marL="0" lvl="0" indent="0" algn="l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0" kern="1200" dirty="0"/>
            <a:t>Click to edit Master subtitle style</a:t>
          </a:r>
        </a:p>
      </dsp:txBody>
      <dsp:txXfrm>
        <a:off x="1160373" y="2194560"/>
        <a:ext cx="10143114" cy="1097280"/>
      </dsp:txXfrm>
    </dsp:sp>
    <dsp:sp modelId="{CE0FEE12-C9DD-48AF-B095-635EAD24EB23}">
      <dsp:nvSpPr>
        <dsp:cNvPr id="0" name=""/>
        <dsp:cNvSpPr/>
      </dsp:nvSpPr>
      <dsp:spPr>
        <a:xfrm>
          <a:off x="474573" y="205740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00AEC7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EB52CC-4F02-4C80-AAF8-62BFF5A038EA}">
      <dsp:nvSpPr>
        <dsp:cNvPr id="0" name=""/>
        <dsp:cNvSpPr/>
      </dsp:nvSpPr>
      <dsp:spPr>
        <a:xfrm>
          <a:off x="761512" y="3840480"/>
          <a:ext cx="10541975" cy="1097280"/>
        </a:xfrm>
        <a:prstGeom prst="rect">
          <a:avLst/>
        </a:prstGeom>
        <a:solidFill>
          <a:srgbClr val="093C6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127000" rIns="127000" bIns="127000" numCol="1" spcCol="1270" anchor="ctr" anchorCtr="0">
          <a:noAutofit/>
        </a:bodyPr>
        <a:lstStyle/>
        <a:p>
          <a:pPr marL="0" lvl="0" indent="0" algn="l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0" kern="1200" dirty="0"/>
            <a:t>Click to edit Master subtitle style</a:t>
          </a:r>
        </a:p>
      </dsp:txBody>
      <dsp:txXfrm>
        <a:off x="761512" y="3840480"/>
        <a:ext cx="10541975" cy="1097280"/>
      </dsp:txXfrm>
    </dsp:sp>
    <dsp:sp modelId="{E96C1AF3-5332-4D40-8E92-7C851D843D9E}">
      <dsp:nvSpPr>
        <dsp:cNvPr id="0" name=""/>
        <dsp:cNvSpPr/>
      </dsp:nvSpPr>
      <dsp:spPr>
        <a:xfrm>
          <a:off x="75712" y="370332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093C6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7/5/2023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7/5/2023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Master" Target="../slideMasters/slideMaster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4537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15A3345B-D5C7-2F88-8026-20E44CDC1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57600" y="6553200"/>
            <a:ext cx="53848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02DBDC06-CAF6-397A-E258-1B91B7BE4A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1FF48671-73D4-A8B4-B73D-773427B400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400" y="762000"/>
            <a:ext cx="11379200" cy="3886198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5BAC8498-C400-3675-A8B1-3E1519AB81C3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406400" y="4648200"/>
            <a:ext cx="11379200" cy="14478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accent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481068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(Aqu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811FEB3-47F2-0622-E85A-BC25AB9BF116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406400" y="4648198"/>
            <a:ext cx="11379200" cy="144780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rgbClr val="00AEC7">
                <a:alpha val="59000"/>
              </a:srgb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accent1"/>
                </a:solidFill>
              </a:defRPr>
            </a:lvl1pPr>
            <a:lvl2pPr>
              <a:defRPr sz="1400">
                <a:solidFill>
                  <a:schemeClr val="accent1"/>
                </a:solidFill>
              </a:defRPr>
            </a:lvl2pPr>
            <a:lvl3pPr>
              <a:defRPr sz="1200">
                <a:solidFill>
                  <a:schemeClr val="accent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15A3345B-D5C7-2F88-8026-20E44CDC1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57600" y="6553200"/>
            <a:ext cx="53848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02DBDC06-CAF6-397A-E258-1B91B7BE4A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1A157481-F789-46DE-2E72-928DE50214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400" y="762000"/>
            <a:ext cx="11379200" cy="3886198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938207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2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BDA98D29-CFFC-C296-B023-91A03EEC3E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E12A03F-8D2E-8532-3203-031013FA5A10}"/>
              </a:ext>
            </a:extLst>
          </p:cNvPr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FFCD6A5-9B36-D9E5-72F2-FBEA5B672AB9}"/>
              </a:ext>
            </a:extLst>
          </p:cNvPr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EFC8874-25EC-5A5F-D57F-0691879F1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400" y="762000"/>
            <a:ext cx="7416800" cy="53340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1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D7C7B98-DF84-E7E1-CF67-1DA50AD90673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7823200" y="762000"/>
            <a:ext cx="3962400" cy="53340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62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1">
                <a:solidFill>
                  <a:schemeClr val="tx1"/>
                </a:solidFill>
              </a:defRPr>
            </a:lvl1pPr>
            <a:lvl2pPr>
              <a:defRPr sz="1400" b="1">
                <a:solidFill>
                  <a:schemeClr val="tx1"/>
                </a:solidFill>
              </a:defRPr>
            </a:lvl2pPr>
            <a:lvl3pPr>
              <a:defRPr sz="1200" b="1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D41AE20F-67AB-7F58-E5C0-B80B60EB4F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57600" y="6553200"/>
            <a:ext cx="53848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BB40FEBA-A659-D520-0764-206779E237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12400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2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1C8B81A-95BD-E991-9B9F-3E9298BDDD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BD1C03C-3DF7-A3DE-6887-F11B8EF5149C}"/>
              </a:ext>
            </a:extLst>
          </p:cNvPr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FB76CBF-9431-A50C-08E3-E8EE4F236149}"/>
              </a:ext>
            </a:extLst>
          </p:cNvPr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DB59DB38-0284-35BB-FCF2-EAA64B408B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57600" y="6553200"/>
            <a:ext cx="53848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9556402B-DC9D-8431-8023-AD33522805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26476B1-2B93-3388-ACFC-33AE1AE583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400" y="762000"/>
            <a:ext cx="7416800" cy="53340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1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463BB2B-CBD9-709B-A906-D89DFB66823B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7823200" y="762000"/>
            <a:ext cx="3962400" cy="53340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62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 sz="1400" b="0">
                <a:solidFill>
                  <a:schemeClr val="tx1"/>
                </a:solidFill>
              </a:defRPr>
            </a:lvl2pPr>
            <a:lvl3pPr>
              <a:defRPr sz="1200" b="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0479845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te with Captions (Aqu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7CE442-37B7-476C-9FE8-E96267B02A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0D15576-9FF6-A891-FEC4-42E2548A9FC7}"/>
              </a:ext>
            </a:extLst>
          </p:cNvPr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556E2A8-9379-D337-6383-63A755F631AD}"/>
              </a:ext>
            </a:extLst>
          </p:cNvPr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3DA0FCEA-D36B-8171-D6EF-668CFAA33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57600" y="6553200"/>
            <a:ext cx="53848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2435EFE1-64FF-A596-7050-A720211A5B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177308-3907-6CA9-7CB5-C0735CA9F2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400" y="762000"/>
            <a:ext cx="7416800" cy="53340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1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E75F68D-3D9A-6D91-3F0D-447EAB2D4871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7823200" y="762000"/>
            <a:ext cx="3962400" cy="5334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rgbClr val="00AEC7">
                <a:alpha val="62000"/>
              </a:srgb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1">
                <a:solidFill>
                  <a:schemeClr val="tx1"/>
                </a:solidFill>
              </a:defRPr>
            </a:lvl1pPr>
            <a:lvl2pPr>
              <a:defRPr sz="1400" b="0">
                <a:solidFill>
                  <a:schemeClr val="tx1"/>
                </a:solidFill>
              </a:defRPr>
            </a:lvl2pPr>
            <a:lvl3pPr>
              <a:defRPr sz="1200" b="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432911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 Background with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BF0DE-C10A-1045-5990-B1FA49AF9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71C69C7-7D39-DEDD-BE1B-B8C046B0CA95}"/>
              </a:ext>
            </a:extLst>
          </p:cNvPr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DE78E12-A908-1977-15C5-27DAB2FF2F2B}"/>
              </a:ext>
            </a:extLst>
          </p:cNvPr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CEE2A56D-1F8F-6D34-5142-3AFE504C0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57600" y="6553200"/>
            <a:ext cx="53848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19A953EB-673D-F477-0F68-19BB330849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18275120-314C-AFBD-B170-4B990F0EFBAF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605768" y="1066801"/>
            <a:ext cx="11179833" cy="219136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 cmpd="sng">
            <a:solidFill>
              <a:schemeClr val="accent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numCol="2" spcCol="548640">
            <a:spAutoFit/>
          </a:bodyPr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accent2"/>
                </a:solidFill>
              </a:defRPr>
            </a:lvl2pPr>
            <a:lvl3pPr>
              <a:defRPr sz="1600">
                <a:solidFill>
                  <a:schemeClr val="accent2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9C95B286-9A86-1DCC-052D-7E695490B198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605768" y="3574375"/>
            <a:ext cx="11179833" cy="2277547"/>
          </a:xfrm>
          <a:prstGeom prst="rect">
            <a:avLst/>
          </a:prstGeom>
          <a:solidFill>
            <a:srgbClr val="093C61"/>
          </a:solidFill>
          <a:ln w="15875" cap="rnd" cmpd="sng">
            <a:solidFill>
              <a:srgbClr val="093C6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numCol="3" spcCol="548640">
            <a:sp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 marL="914400" indent="0">
              <a:buNone/>
              <a:defRPr sz="1600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30293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06400" y="762000"/>
            <a:ext cx="56134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2000" dirty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4EF78B07-4E0F-444F-3584-E6AC1A3DDB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Content Placeholder 4">
            <a:extLst>
              <a:ext uri="{FF2B5EF4-FFF2-40B4-BE49-F238E27FC236}">
                <a16:creationId xmlns:a16="http://schemas.microsoft.com/office/drawing/2014/main" id="{F102CE92-D29A-FB05-C2BE-5719859D9A95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6172200" y="762000"/>
            <a:ext cx="56134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2000" dirty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9405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A2E64688-55C6-E357-9586-99D476DEA0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08000" y="1240594"/>
            <a:ext cx="3657600" cy="5762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5647BB42-DB2F-5A0E-E38E-6058202FE98E}"/>
              </a:ext>
            </a:extLst>
          </p:cNvPr>
          <p:cNvSpPr>
            <a:spLocks noGrp="1"/>
          </p:cNvSpPr>
          <p:nvPr>
            <p:ph type="body" sz="half" idx="15"/>
          </p:nvPr>
        </p:nvSpPr>
        <p:spPr>
          <a:xfrm>
            <a:off x="534021" y="1926394"/>
            <a:ext cx="36576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ACFE8832-28AD-B47C-8C26-31B963CA9E5A}"/>
              </a:ext>
            </a:extLst>
          </p:cNvPr>
          <p:cNvSpPr>
            <a:spLocks noGrp="1"/>
          </p:cNvSpPr>
          <p:nvPr>
            <p:ph type="body" idx="16"/>
          </p:nvPr>
        </p:nvSpPr>
        <p:spPr>
          <a:xfrm>
            <a:off x="4267200" y="1240594"/>
            <a:ext cx="3657600" cy="5762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2945EFAC-694A-3BD3-547B-6671ECA14576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4293221" y="1926394"/>
            <a:ext cx="36576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559C7A71-BBBF-254C-4D14-5F4DC1F4ED33}"/>
              </a:ext>
            </a:extLst>
          </p:cNvPr>
          <p:cNvSpPr>
            <a:spLocks noGrp="1"/>
          </p:cNvSpPr>
          <p:nvPr>
            <p:ph type="body" idx="18"/>
          </p:nvPr>
        </p:nvSpPr>
        <p:spPr>
          <a:xfrm>
            <a:off x="8000379" y="1237099"/>
            <a:ext cx="3657600" cy="5762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26" name="Text Placeholder 6">
            <a:extLst>
              <a:ext uri="{FF2B5EF4-FFF2-40B4-BE49-F238E27FC236}">
                <a16:creationId xmlns:a16="http://schemas.microsoft.com/office/drawing/2014/main" id="{B003D11D-EC33-ECB2-82CF-2D9A887EAC5E}"/>
              </a:ext>
            </a:extLst>
          </p:cNvPr>
          <p:cNvSpPr>
            <a:spLocks noGrp="1"/>
          </p:cNvSpPr>
          <p:nvPr>
            <p:ph type="body" sz="half" idx="19"/>
          </p:nvPr>
        </p:nvSpPr>
        <p:spPr>
          <a:xfrm>
            <a:off x="8026400" y="1922899"/>
            <a:ext cx="36576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7" name="Slide Number Placeholder 5">
            <a:extLst>
              <a:ext uri="{FF2B5EF4-FFF2-40B4-BE49-F238E27FC236}">
                <a16:creationId xmlns:a16="http://schemas.microsoft.com/office/drawing/2014/main" id="{3C43E465-E8F7-518D-DB0A-14D6D41085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63796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E8A51F0A-9475-9DAE-242E-33E187825E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1C3F1F4B-3D53-13EB-F7A7-FBE1490E5A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6400" y="838199"/>
            <a:ext cx="34798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2000" dirty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8969C8AB-1BCA-24D0-736D-93C929E8286C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4356100" y="838199"/>
            <a:ext cx="34798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2000" dirty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Content Placeholder 4">
            <a:extLst>
              <a:ext uri="{FF2B5EF4-FFF2-40B4-BE49-F238E27FC236}">
                <a16:creationId xmlns:a16="http://schemas.microsoft.com/office/drawing/2014/main" id="{4C6A27E7-4D0F-AFA6-D74E-7A37DB1ACC12}"/>
              </a:ext>
            </a:extLst>
          </p:cNvPr>
          <p:cNvSpPr>
            <a:spLocks noGrp="1"/>
          </p:cNvSpPr>
          <p:nvPr>
            <p:ph sz="half" idx="12"/>
          </p:nvPr>
        </p:nvSpPr>
        <p:spPr>
          <a:xfrm>
            <a:off x="8305800" y="838199"/>
            <a:ext cx="34798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2000" dirty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30262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Sh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F9EE3F64-5084-626C-72A7-533838A69759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2536825941"/>
              </p:ext>
            </p:extLst>
          </p:nvPr>
        </p:nvGraphicFramePr>
        <p:xfrm>
          <a:off x="406400" y="762000"/>
          <a:ext cx="113792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itle 1">
            <a:extLst>
              <a:ext uri="{FF2B5EF4-FFF2-40B4-BE49-F238E27FC236}">
                <a16:creationId xmlns:a16="http://schemas.microsoft.com/office/drawing/2014/main" id="{440F2B08-EC92-A561-8BE4-EDCE8DB345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1FF5FC3-0BB0-C369-E541-DAB7BF2A7B43}"/>
              </a:ext>
            </a:extLst>
          </p:cNvPr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7E1BA5E2-F942-F1C0-42B8-24244D128F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4386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1200" y="2130430"/>
            <a:ext cx="10674157" cy="1470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5B677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36557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BA199AC-D2A1-091A-DA81-F6D6886C50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83166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48AD6824-F45A-D13D-1EAE-FA0E64F58C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82400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6264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635F2-47C7-E5B0-DC5D-8BCFB40269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95400" y="2206630"/>
            <a:ext cx="9855200" cy="1470025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375FD51-383E-7023-CF18-A1096F0F27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39188" y="3962400"/>
            <a:ext cx="7392213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BEFE0F2B-895A-01C4-906F-ECEF63E9CC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82400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01053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4BFF6F-8B1A-4BD3-028C-BDD34EB7AA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8800" y="457201"/>
            <a:ext cx="9431547" cy="838200"/>
          </a:xfrm>
          <a:prstGeom prst="rect">
            <a:avLst/>
          </a:prstGeom>
        </p:spPr>
        <p:txBody>
          <a:bodyPr lIns="274320" tIns="274320" rIns="274320" bIns="274320"/>
          <a:lstStyle>
            <a:lvl1pPr algn="l">
              <a:defRPr sz="2800" b="1">
                <a:solidFill>
                  <a:srgbClr val="00AEC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540213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457201"/>
            <a:ext cx="9753600" cy="6019799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2010766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FA728217-1A70-D6DE-1FDC-B59387B100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8800" y="457201"/>
            <a:ext cx="9753600" cy="6019799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b="0"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9138389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08BA54D-6CCD-C3E8-6751-1276B8364E6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7315200" y="0"/>
            <a:ext cx="4876800" cy="6858000"/>
          </a:xfrm>
          <a:prstGeom prst="rect">
            <a:avLst/>
          </a:prstGeom>
          <a:solidFill>
            <a:srgbClr val="E6EBF0"/>
          </a:solidFill>
        </p:spPr>
        <p:txBody>
          <a:bodyPr lIns="274320" tIns="822960" rIns="274320" bIns="731520"/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B27E0C2C-4698-AD1C-B4E7-5F039AA4F8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82400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1BD709F-0A3C-01D5-E62E-0200648A53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8800" y="457201"/>
            <a:ext cx="5486400" cy="6019799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8143635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9887A0C9-D189-074D-476B-96F8FE8F64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82400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3851130-8033-E431-8B4B-475C34C974E4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7315200" y="0"/>
            <a:ext cx="4876800" cy="6858000"/>
          </a:xfrm>
          <a:prstGeom prst="rect">
            <a:avLst/>
          </a:prstGeom>
          <a:solidFill>
            <a:srgbClr val="E6EBF0"/>
          </a:solidFill>
        </p:spPr>
        <p:txBody>
          <a:bodyPr lIns="274320" tIns="822960" rIns="274320" bIns="731520"/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4A29F4E-D3DA-485F-FAE9-8A2D54E680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8800" y="457201"/>
            <a:ext cx="5486400" cy="6019799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b="0"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8932473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3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A431F1-E681-368A-8F5C-DBA97E41C3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8800" y="1324769"/>
            <a:ext cx="5638799" cy="5199061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AD76CDD-E83E-314F-46D6-468E51433F47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7467599" y="1324770"/>
            <a:ext cx="3792747" cy="5076029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753DC60-7E75-C50D-B745-FE778EE09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8800" y="457201"/>
            <a:ext cx="9431547" cy="838200"/>
          </a:xfrm>
          <a:prstGeom prst="rect">
            <a:avLst/>
          </a:prstGeom>
        </p:spPr>
        <p:txBody>
          <a:bodyPr lIns="274320" tIns="274320" rIns="274320" bIns="274320"/>
          <a:lstStyle>
            <a:lvl1pPr algn="l">
              <a:defRPr sz="2800" b="1">
                <a:solidFill>
                  <a:srgbClr val="00AEC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8267179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5 (Aqu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013D0552-3BBB-9B28-D5AD-A56A7F9DDE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82400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40D994-9CB8-091A-F135-4C63DD6A21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8800" y="1324769"/>
            <a:ext cx="5638799" cy="5199061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D3B8AF75-82AB-2468-225C-1D6809B35E4F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7467599" y="1324770"/>
            <a:ext cx="3792747" cy="50760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chemeClr val="accent1"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A7F2099-8AF9-FE6A-AA32-8BF83025E5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8800" y="457201"/>
            <a:ext cx="9431547" cy="838200"/>
          </a:xfrm>
          <a:prstGeom prst="rect">
            <a:avLst/>
          </a:prstGeom>
        </p:spPr>
        <p:txBody>
          <a:bodyPr lIns="274320" tIns="274320" rIns="274320" bIns="274320"/>
          <a:lstStyle>
            <a:lvl1pPr algn="l">
              <a:defRPr sz="2800" b="1">
                <a:solidFill>
                  <a:srgbClr val="00AEC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7883853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in Shape with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6">
            <a:extLst>
              <a:ext uri="{FF2B5EF4-FFF2-40B4-BE49-F238E27FC236}">
                <a16:creationId xmlns:a16="http://schemas.microsoft.com/office/drawing/2014/main" id="{C3ED11FE-8556-BDBD-C1A4-1DDF827CEB3F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1828800" y="1524000"/>
            <a:ext cx="9431547" cy="23883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 cmpd="sng">
            <a:solidFill>
              <a:schemeClr val="accent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numCol="2" spcCol="548640">
            <a:sp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 marL="914400" indent="0">
              <a:buNone/>
              <a:defRPr sz="16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FB0943CB-AB77-66FC-B5C6-9EF57AD713B2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1828800" y="4191000"/>
            <a:ext cx="9431547" cy="2211888"/>
          </a:xfrm>
          <a:prstGeom prst="rect">
            <a:avLst/>
          </a:prstGeom>
          <a:solidFill>
            <a:srgbClr val="093C61"/>
          </a:solidFill>
          <a:ln w="15875" cap="rnd" cmpd="sng">
            <a:solidFill>
              <a:srgbClr val="093C6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numCol="3" spcCol="548640">
            <a:spAutoFit/>
          </a:bodyPr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 marL="914400" indent="0">
              <a:buNone/>
              <a:defRPr sz="1200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3DC78C45-6E98-98A0-B9AA-6958474BB2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82400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CAFB0F2-A816-28BC-EE48-E4D1FB1A23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8800" y="457201"/>
            <a:ext cx="9431547" cy="838200"/>
          </a:xfrm>
          <a:prstGeom prst="rect">
            <a:avLst/>
          </a:prstGeom>
        </p:spPr>
        <p:txBody>
          <a:bodyPr lIns="274320" tIns="274320" rIns="274320" bIns="274320"/>
          <a:lstStyle>
            <a:lvl1pPr algn="l">
              <a:defRPr sz="2800" b="1">
                <a:solidFill>
                  <a:srgbClr val="00AEC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03180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1200" y="2438405"/>
            <a:ext cx="10674157" cy="1470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AF8914-EDD3-FC49-4CAF-D7AFEA0598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855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7600" y="6553200"/>
            <a:ext cx="53848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F5400B3-30FC-250E-0E40-F769CD495F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8720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Takeawa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7600" y="6553200"/>
            <a:ext cx="53848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F5400B3-30FC-250E-0E40-F769CD495F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Content Placeholder 2" descr="xdgdfgdfg">
            <a:extLst>
              <a:ext uri="{FF2B5EF4-FFF2-40B4-BE49-F238E27FC236}">
                <a16:creationId xmlns:a16="http://schemas.microsoft.com/office/drawing/2014/main" id="{598BF201-9067-3A1D-911D-FB3EA47FFC02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406400" y="1058219"/>
            <a:ext cx="11377706" cy="194819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rgbClr val="00AEC7">
                <a:alpha val="59000"/>
              </a:srgb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E13BC7D2-FAD9-20EE-F85E-A8C0876CD499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06400" y="3524730"/>
            <a:ext cx="11377706" cy="2212106"/>
          </a:xfrm>
          <a:prstGeom prst="rect">
            <a:avLst/>
          </a:prstGeom>
          <a:solidFill>
            <a:schemeClr val="bg2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2"/>
                </a:solidFill>
              </a:defRPr>
            </a:lvl2pPr>
            <a:lvl3pPr>
              <a:defRPr sz="12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58973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762001"/>
            <a:ext cx="11379200" cy="5280822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sz="2000" b="1">
                <a:solidFill>
                  <a:schemeClr val="tx1"/>
                </a:solidFill>
              </a:defRPr>
            </a:lvl1pPr>
            <a:lvl2pPr>
              <a:defRPr sz="1800">
                <a:solidFill>
                  <a:srgbClr val="5B6770"/>
                </a:solidFill>
              </a:defRPr>
            </a:lvl2pPr>
            <a:lvl3pPr>
              <a:defRPr sz="1600">
                <a:solidFill>
                  <a:srgbClr val="5B6770"/>
                </a:solidFill>
              </a:defRPr>
            </a:lvl3pPr>
            <a:lvl4pPr>
              <a:defRPr sz="1400">
                <a:solidFill>
                  <a:srgbClr val="5B6770"/>
                </a:solidFill>
              </a:defRPr>
            </a:lvl4pPr>
            <a:lvl5pPr>
              <a:defRPr sz="1200">
                <a:solidFill>
                  <a:srgbClr val="5B677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7600" y="6553200"/>
            <a:ext cx="5384800" cy="228600"/>
          </a:xfrm>
        </p:spPr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5271C7-351C-6A53-1BD1-4B6987F11F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1117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08BA54D-6CCD-C3E8-6751-1276B8364E6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7315200" y="0"/>
            <a:ext cx="4876800" cy="6464808"/>
          </a:xfrm>
          <a:prstGeom prst="rect">
            <a:avLst/>
          </a:prstGeom>
          <a:solidFill>
            <a:srgbClr val="E6EBF0"/>
          </a:solidFill>
        </p:spPr>
        <p:txBody>
          <a:bodyPr lIns="274320" tIns="1097280" rIns="274320" bIns="731520"/>
          <a:lstStyle>
            <a:lvl1pPr marL="0" indent="0" algn="l">
              <a:buNone/>
              <a:defRPr sz="2000" b="0">
                <a:solidFill>
                  <a:schemeClr val="tx1"/>
                </a:solidFill>
              </a:defRPr>
            </a:lvl1pPr>
            <a:lvl2pPr algn="l">
              <a:defRPr sz="1800">
                <a:solidFill>
                  <a:schemeClr val="tx2"/>
                </a:solidFill>
              </a:defRPr>
            </a:lvl2pPr>
            <a:lvl3pPr algn="l">
              <a:defRPr sz="1600">
                <a:solidFill>
                  <a:schemeClr val="tx2"/>
                </a:solidFill>
              </a:defRPr>
            </a:lvl3pPr>
            <a:lvl4pPr algn="l">
              <a:defRPr sz="1400">
                <a:solidFill>
                  <a:schemeClr val="tx2"/>
                </a:solidFill>
              </a:defRPr>
            </a:lvl4pPr>
            <a:lvl5pPr algn="l"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06400" y="762000"/>
            <a:ext cx="6908800" cy="54102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1">
                <a:solidFill>
                  <a:schemeClr val="tx1"/>
                </a:solidFill>
                <a:latin typeface="+mj-lt"/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4CC83710-C64D-1BD2-447D-28FF58823C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8FF9252-B1FC-9936-53BB-BEE6DD5CEFBE}"/>
              </a:ext>
            </a:extLst>
          </p:cNvPr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60D07C2-2A38-B953-E52E-4EBD6A8D19A2}"/>
              </a:ext>
            </a:extLst>
          </p:cNvPr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DBED4E2-E7A2-AE66-639C-4EE96FC065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57600" y="6553200"/>
            <a:ext cx="53848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8926B97-2A6D-A2E6-33E5-91F5C2A6F7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3322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796BAD60-5C45-1A72-0429-2EA7A0968D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A60EBBE-A2F2-20F7-8FB9-432D577E3F22}"/>
              </a:ext>
            </a:extLst>
          </p:cNvPr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30BE998-F70B-DF4E-4F08-F7692DA494DE}"/>
              </a:ext>
            </a:extLst>
          </p:cNvPr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9EA07743-71C9-2937-9D4F-786590E106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57600" y="6553200"/>
            <a:ext cx="53848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FC980251-D77A-C3CE-5889-2579FFB6AC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55BA22F1-2EF4-FAB1-48BA-4636D4B7C154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7315200" y="0"/>
            <a:ext cx="4876800" cy="6464808"/>
          </a:xfrm>
          <a:prstGeom prst="rect">
            <a:avLst/>
          </a:prstGeom>
          <a:solidFill>
            <a:srgbClr val="E6EBF0"/>
          </a:solidFill>
        </p:spPr>
        <p:txBody>
          <a:bodyPr lIns="274320" tIns="1097280" rIns="274320" bIns="731520"/>
          <a:lstStyle>
            <a:lvl1pPr marL="0" indent="0" algn="l">
              <a:buNone/>
              <a:defRPr sz="2000" b="0">
                <a:solidFill>
                  <a:schemeClr val="accent1"/>
                </a:solidFill>
              </a:defRPr>
            </a:lvl1pPr>
            <a:lvl2pPr algn="l">
              <a:defRPr sz="1800">
                <a:solidFill>
                  <a:schemeClr val="tx2"/>
                </a:solidFill>
              </a:defRPr>
            </a:lvl2pPr>
            <a:lvl3pPr algn="l">
              <a:defRPr sz="1600">
                <a:solidFill>
                  <a:schemeClr val="tx2"/>
                </a:solidFill>
              </a:defRPr>
            </a:lvl3pPr>
            <a:lvl4pPr algn="l">
              <a:defRPr sz="1400">
                <a:solidFill>
                  <a:schemeClr val="tx2"/>
                </a:solidFill>
              </a:defRPr>
            </a:lvl4pPr>
            <a:lvl5pPr algn="l"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6AA29EA-E088-D81E-2199-D3C6680B1D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400" y="762000"/>
            <a:ext cx="6908800" cy="54102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1">
                <a:solidFill>
                  <a:schemeClr val="tx1"/>
                </a:solidFill>
                <a:latin typeface="+mj-lt"/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283138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1A0D26C4-F0B9-8786-63BA-3230F0D9EE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02746A8-CEB7-DA32-2E46-4CD875A53BEE}"/>
              </a:ext>
            </a:extLst>
          </p:cNvPr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5B6770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81F622A-1E5B-9C1F-4B89-952F231997D8}"/>
              </a:ext>
            </a:extLst>
          </p:cNvPr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504BE0D-CAFF-A353-053D-04E6FAB570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400" y="762000"/>
            <a:ext cx="11379200" cy="3886198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0A47C1F-9F12-8BE1-EFDD-1FE189FAAD52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406400" y="4648200"/>
            <a:ext cx="11379200" cy="14478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4BAB97C9-A225-B5FE-3934-62A46DFCC2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57600" y="6553200"/>
            <a:ext cx="53848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744CFBEC-5C8F-3F37-0431-43415179EE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18279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4.xml"/><Relationship Id="rId1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3.xml"/><Relationship Id="rId16" Type="http://schemas.openxmlformats.org/officeDocument/2006/relationships/slideLayout" Target="../slideLayouts/slideLayout17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11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4876800" y="0"/>
            <a:ext cx="7315200" cy="6858000"/>
          </a:xfrm>
          <a:prstGeom prst="rect">
            <a:avLst/>
          </a:prstGeom>
          <a:solidFill>
            <a:srgbClr val="E6EBF0"/>
          </a:solidFill>
          <a:ln>
            <a:noFill/>
          </a:ln>
          <a:effectLst>
            <a:outerShdw blurRad="50800" dist="38100" dir="114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847D438-DAAD-88D4-D035-DFBF79CDE65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495274"/>
            <a:ext cx="3989513" cy="1543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696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164D7AF-E2F5-1599-41AA-3C3E7364C4D0}"/>
              </a:ext>
            </a:extLst>
          </p:cNvPr>
          <p:cNvSpPr/>
          <p:nvPr userDrawn="1"/>
        </p:nvSpPr>
        <p:spPr>
          <a:xfrm>
            <a:off x="11379203" y="6477005"/>
            <a:ext cx="711199" cy="3810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2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C265F66-6D17-D963-C0E8-D5570992A0F6}"/>
              </a:ext>
            </a:extLst>
          </p:cNvPr>
          <p:cNvSpPr/>
          <p:nvPr userDrawn="1"/>
        </p:nvSpPr>
        <p:spPr>
          <a:xfrm>
            <a:off x="12026174" y="6477000"/>
            <a:ext cx="165825" cy="381000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03600" y="6553200"/>
            <a:ext cx="538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7" name="Straight Connector 6"/>
          <p:cNvCxnSpPr>
            <a:cxnSpLocks/>
          </p:cNvCxnSpPr>
          <p:nvPr userDrawn="1"/>
        </p:nvCxnSpPr>
        <p:spPr>
          <a:xfrm>
            <a:off x="101600" y="6477000"/>
            <a:ext cx="6604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2133600" y="6477006"/>
            <a:ext cx="993648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 userDrawn="1"/>
        </p:nvSpPr>
        <p:spPr>
          <a:xfrm>
            <a:off x="72903" y="6553200"/>
            <a:ext cx="9431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chemeClr val="tx1"/>
                </a:solidFill>
              </a:rPr>
              <a:t>PUBLIC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415D4E-E4EE-28DF-8C01-159908B931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0578DE2-3155-2E8B-BE55-260C3ABC19B3}"/>
              </a:ext>
            </a:extLst>
          </p:cNvPr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042" y="6217199"/>
            <a:ext cx="1196754" cy="462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9641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736" r:id="rId2"/>
    <p:sldLayoutId id="2147483665" r:id="rId3"/>
    <p:sldLayoutId id="2147483756" r:id="rId4"/>
    <p:sldLayoutId id="2147483738" r:id="rId5"/>
    <p:sldLayoutId id="2147483713" r:id="rId6"/>
    <p:sldLayoutId id="2147483714" r:id="rId7"/>
    <p:sldLayoutId id="2147483715" r:id="rId8"/>
    <p:sldLayoutId id="2147483716" r:id="rId9"/>
    <p:sldLayoutId id="2147483755" r:id="rId10"/>
    <p:sldLayoutId id="2147483717" r:id="rId11"/>
    <p:sldLayoutId id="2147483718" r:id="rId12"/>
    <p:sldLayoutId id="2147483719" r:id="rId13"/>
    <p:sldLayoutId id="2147483720" r:id="rId14"/>
    <p:sldLayoutId id="2147483666" r:id="rId15"/>
    <p:sldLayoutId id="2147483737" r:id="rId16"/>
    <p:sldLayoutId id="2147483722" r:id="rId17"/>
    <p:sldLayoutId id="2147483721" r:id="rId18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>
            <a:cxnSpLocks/>
          </p:cNvCxnSpPr>
          <p:nvPr userDrawn="1"/>
        </p:nvCxnSpPr>
        <p:spPr>
          <a:xfrm>
            <a:off x="779284" y="6"/>
            <a:ext cx="0" cy="5181594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cxnSpLocks/>
          </p:cNvCxnSpPr>
          <p:nvPr userDrawn="1"/>
        </p:nvCxnSpPr>
        <p:spPr>
          <a:xfrm>
            <a:off x="779283" y="5943600"/>
            <a:ext cx="0" cy="53340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2F1F6BF0-F215-0BB8-0DD1-9AE4EAB7CBB3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035" y="5382386"/>
            <a:ext cx="1253765" cy="485014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6D4B1C1C-078C-2929-E80C-E9FD3CD5E13C}"/>
              </a:ext>
            </a:extLst>
          </p:cNvPr>
          <p:cNvSpPr/>
          <p:nvPr userDrawn="1"/>
        </p:nvSpPr>
        <p:spPr>
          <a:xfrm>
            <a:off x="11582403" y="6477004"/>
            <a:ext cx="533399" cy="3810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2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B1BDDC1-0755-B4BC-7747-8F4BB71F1537}"/>
              </a:ext>
            </a:extLst>
          </p:cNvPr>
          <p:cNvSpPr/>
          <p:nvPr userDrawn="1"/>
        </p:nvSpPr>
        <p:spPr>
          <a:xfrm>
            <a:off x="12067631" y="6477000"/>
            <a:ext cx="124369" cy="381000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A1D54FA-D0D6-2477-1453-CECA5918A466}"/>
              </a:ext>
            </a:extLst>
          </p:cNvPr>
          <p:cNvCxnSpPr>
            <a:cxnSpLocks/>
          </p:cNvCxnSpPr>
          <p:nvPr userDrawn="1"/>
        </p:nvCxnSpPr>
        <p:spPr>
          <a:xfrm>
            <a:off x="779283" y="6477005"/>
            <a:ext cx="11321278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19A5F104-168E-9F30-6E64-8C058D081197}"/>
              </a:ext>
            </a:extLst>
          </p:cNvPr>
          <p:cNvSpPr txBox="1"/>
          <p:nvPr userDrawn="1"/>
        </p:nvSpPr>
        <p:spPr>
          <a:xfrm>
            <a:off x="685800" y="6553200"/>
            <a:ext cx="9359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rgbClr val="5B6770"/>
                </a:solidFill>
              </a:rPr>
              <a:t>PUBLIC</a:t>
            </a:r>
          </a:p>
        </p:txBody>
      </p:sp>
    </p:spTree>
    <p:extLst>
      <p:ext uri="{BB962C8B-B14F-4D97-AF65-F5344CB8AC3E}">
        <p14:creationId xmlns:p14="http://schemas.microsoft.com/office/powerpoint/2010/main" val="4111403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52" r:id="rId3"/>
    <p:sldLayoutId id="2147483742" r:id="rId4"/>
    <p:sldLayoutId id="2147483743" r:id="rId5"/>
    <p:sldLayoutId id="2147483744" r:id="rId6"/>
    <p:sldLayoutId id="2147483745" r:id="rId7"/>
    <p:sldLayoutId id="2147483748" r:id="rId8"/>
    <p:sldLayoutId id="2147483750" r:id="rId9"/>
    <p:sldLayoutId id="2147483751" r:id="rId10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1B380C9-83F4-13B7-773B-9880F0F13E5F}"/>
              </a:ext>
            </a:extLst>
          </p:cNvPr>
          <p:cNvSpPr txBox="1"/>
          <p:nvPr/>
        </p:nvSpPr>
        <p:spPr>
          <a:xfrm>
            <a:off x="5334000" y="2105561"/>
            <a:ext cx="564603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Impact Analysis: NOGRR215</a:t>
            </a:r>
          </a:p>
          <a:p>
            <a:endParaRPr lang="en-US" dirty="0"/>
          </a:p>
          <a:p>
            <a:r>
              <a:rPr lang="en-US" dirty="0"/>
              <a:t>Freddy Garcia</a:t>
            </a:r>
          </a:p>
          <a:p>
            <a:r>
              <a:rPr lang="en-US" dirty="0"/>
              <a:t>Mgr. Ops Analysis </a:t>
            </a:r>
            <a:r>
              <a:rPr lang="en-US"/>
              <a:t>and Improvement</a:t>
            </a:r>
            <a:endParaRPr lang="en-US" dirty="0"/>
          </a:p>
          <a:p>
            <a:r>
              <a:rPr lang="en-US" dirty="0"/>
              <a:t>ROS</a:t>
            </a:r>
          </a:p>
          <a:p>
            <a:r>
              <a:rPr lang="en-US" dirty="0"/>
              <a:t>July 2023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676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87978D0-4B67-CCD1-8084-898DC57B7D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NOGRR215 Impact Analysis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CC55B8-2A8A-88CC-F89F-6D2C7331B1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4FE74D57-33C0-8B0D-AD6C-924B4094A6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400" y="685800"/>
            <a:ext cx="11379200" cy="5280822"/>
          </a:xfrm>
        </p:spPr>
        <p:txBody>
          <a:bodyPr/>
          <a:lstStyle/>
          <a:p>
            <a:r>
              <a:rPr lang="en-US" dirty="0"/>
              <a:t>EMS enhancement to notify operator of a constraints greater than 125% Cascading Criteria with RAS action</a:t>
            </a:r>
          </a:p>
          <a:p>
            <a:pPr lvl="1"/>
            <a:r>
              <a:rPr lang="en-US" dirty="0"/>
              <a:t>Currently in RTCA/TCM when a RAS resolves a constraint, the constraint is not displayed for Operator</a:t>
            </a:r>
          </a:p>
          <a:p>
            <a:pPr lvl="1"/>
            <a:r>
              <a:rPr lang="en-US" dirty="0"/>
              <a:t>When a RAS does not fully resolve a constraint:</a:t>
            </a:r>
          </a:p>
          <a:p>
            <a:pPr lvl="2"/>
            <a:r>
              <a:rPr lang="en-US" dirty="0"/>
              <a:t>Currently Operators will see a post contingency post RAS overload</a:t>
            </a:r>
          </a:p>
          <a:p>
            <a:pPr lvl="2"/>
            <a:r>
              <a:rPr lang="en-US" dirty="0"/>
              <a:t>Constraint with RAS residual overload with highlighting is displayed for Operator Situation Awareness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RAS resolves post contingency overload greater than or equal to 125% of emergency rating</a:t>
            </a:r>
          </a:p>
          <a:p>
            <a:pPr lvl="2"/>
            <a:r>
              <a:rPr lang="en-US" dirty="0"/>
              <a:t>Possible failure to operate</a:t>
            </a:r>
          </a:p>
          <a:p>
            <a:pPr lvl="2"/>
            <a:r>
              <a:rPr lang="en-US" dirty="0"/>
              <a:t>Operator is unaware of a constraint beyond cascading criteria </a:t>
            </a:r>
          </a:p>
          <a:p>
            <a:pPr lvl="1"/>
            <a:r>
              <a:rPr lang="en-US" dirty="0"/>
              <a:t>Enhancement provides notification similar to above screenshot for operator situational awareness</a:t>
            </a:r>
          </a:p>
          <a:p>
            <a:pPr marL="914400" lvl="2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13BD954-B49B-6065-20F9-EA550570EB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3200400"/>
            <a:ext cx="8686800" cy="135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489716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28BE27-C9ED-A57C-5B74-541B462768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NOGRR215 Impact Analysis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09B40F-3FD0-C15A-1D7D-1B5FC94A56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Operator and Outage Coordinator notifications</a:t>
            </a:r>
          </a:p>
          <a:p>
            <a:pPr lvl="1"/>
            <a:r>
              <a:rPr lang="en-US" dirty="0"/>
              <a:t>Forced outage of a RAS monitored or RAS associated element</a:t>
            </a:r>
          </a:p>
          <a:p>
            <a:pPr lvl="2"/>
            <a:r>
              <a:rPr lang="en-US" dirty="0"/>
              <a:t>RAS monitored element is </a:t>
            </a:r>
            <a:r>
              <a:rPr lang="en-US" dirty="0" err="1"/>
              <a:t>outaged</a:t>
            </a:r>
            <a:r>
              <a:rPr lang="en-US" dirty="0"/>
              <a:t>, plus RAS action to reconfigure topology results in unintended consequences</a:t>
            </a:r>
          </a:p>
          <a:p>
            <a:pPr lvl="2"/>
            <a:r>
              <a:rPr lang="en-US" dirty="0"/>
              <a:t>Operator will be given an alarm </a:t>
            </a:r>
          </a:p>
          <a:p>
            <a:pPr lvl="2"/>
            <a:r>
              <a:rPr lang="en-US" dirty="0"/>
              <a:t>Investigate if RAS should be disabled or can remain in service</a:t>
            </a:r>
          </a:p>
          <a:p>
            <a:pPr marL="914400" lvl="2" indent="0">
              <a:buNone/>
            </a:pPr>
            <a:endParaRPr lang="en-US" dirty="0"/>
          </a:p>
          <a:p>
            <a:pPr lvl="1"/>
            <a:r>
              <a:rPr lang="en-US" dirty="0"/>
              <a:t>Planned outage of a RAS monitored or RAS associated elements</a:t>
            </a:r>
          </a:p>
          <a:p>
            <a:pPr lvl="2"/>
            <a:r>
              <a:rPr lang="en-US" dirty="0"/>
              <a:t>Outage Coordinator/Engineer will be given alarm if a submitted is Outage related to a RAS</a:t>
            </a:r>
          </a:p>
          <a:p>
            <a:pPr lvl="2"/>
            <a:r>
              <a:rPr lang="en-US" dirty="0"/>
              <a:t>Similar to above, outage can be evaluated and determination made if RAS should be disabled to accommodate planned outage.</a:t>
            </a:r>
          </a:p>
          <a:p>
            <a:pPr lvl="2"/>
            <a:endParaRPr lang="en-US" dirty="0"/>
          </a:p>
          <a:p>
            <a:pPr lvl="1"/>
            <a:r>
              <a:rPr lang="en-US" dirty="0"/>
              <a:t>RAS creates a new constraint</a:t>
            </a:r>
          </a:p>
          <a:p>
            <a:pPr lvl="2"/>
            <a:r>
              <a:rPr lang="en-US" dirty="0"/>
              <a:t>New Constraint in RTCA is due to RAS trigger.</a:t>
            </a:r>
          </a:p>
          <a:p>
            <a:pPr lvl="2"/>
            <a:r>
              <a:rPr lang="en-US" dirty="0"/>
              <a:t>Operator/Engineer will be notified</a:t>
            </a:r>
          </a:p>
          <a:p>
            <a:pPr lvl="2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E6F9E7-CDB0-230B-5F8F-6AD3E0D513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80189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AFA0A4-87C0-BE2D-7868-BBF438F673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NOGRR215 Impact Analysis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9DCD06-D689-34A0-7455-274CE813A8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RAS Review Analysis</a:t>
            </a:r>
          </a:p>
          <a:p>
            <a:pPr lvl="1"/>
            <a:r>
              <a:rPr lang="en-US" dirty="0"/>
              <a:t>Difficult to Assess all possible impact of RAS on the ERCOT system</a:t>
            </a:r>
          </a:p>
          <a:p>
            <a:pPr lvl="1"/>
            <a:r>
              <a:rPr lang="en-US" dirty="0"/>
              <a:t>Operations planning studies cannot assess all possible prior outage and contingency pairs</a:t>
            </a:r>
          </a:p>
          <a:p>
            <a:pPr lvl="2"/>
            <a:r>
              <a:rPr lang="en-US" dirty="0"/>
              <a:t>No way to determine what a Real-Time topology with outages might be seasons into future</a:t>
            </a:r>
          </a:p>
          <a:p>
            <a:pPr lvl="1"/>
            <a:r>
              <a:rPr lang="en-US" dirty="0"/>
              <a:t>Incorporate N-2 analysis</a:t>
            </a:r>
          </a:p>
          <a:p>
            <a:pPr lvl="2"/>
            <a:r>
              <a:rPr lang="en-US" dirty="0"/>
              <a:t>RAS review assessment can more accurately reflect a possible Real-Time outage plus contingency scenario.</a:t>
            </a:r>
          </a:p>
          <a:p>
            <a:pPr lvl="2"/>
            <a:r>
              <a:rPr lang="en-US" dirty="0"/>
              <a:t>RAS reviews can more accurately determine possible negative RAS impact.</a:t>
            </a:r>
          </a:p>
          <a:p>
            <a:pPr lvl="3"/>
            <a:r>
              <a:rPr lang="en-US" dirty="0"/>
              <a:t>Instability</a:t>
            </a:r>
          </a:p>
          <a:p>
            <a:pPr lvl="3"/>
            <a:r>
              <a:rPr lang="en-US" dirty="0"/>
              <a:t>Cascading</a:t>
            </a:r>
          </a:p>
          <a:p>
            <a:pPr lvl="3"/>
            <a:r>
              <a:rPr lang="en-US" dirty="0"/>
              <a:t>Steady State Voltage Collapse</a:t>
            </a:r>
          </a:p>
          <a:p>
            <a:pPr lvl="2"/>
            <a:r>
              <a:rPr lang="en-US" dirty="0"/>
              <a:t>Be aware of outage plus RAS scenarios to avoid in Real-Time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046A2A-ED43-725F-F0F4-215382A8D5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47218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9AD6A-1EDC-DDD9-5D1E-19C86E9AB3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NOGRR215 Impact Analysis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4271EF-447B-71DD-62C8-D0764C7D69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DAM and CRR</a:t>
            </a:r>
          </a:p>
          <a:p>
            <a:pPr lvl="1"/>
            <a:r>
              <a:rPr lang="en-US" dirty="0"/>
              <a:t>Planned outage of a RAS monitored or RAS associated elements</a:t>
            </a:r>
          </a:p>
          <a:p>
            <a:pPr lvl="2"/>
            <a:r>
              <a:rPr lang="en-US" dirty="0"/>
              <a:t>DAM Operator will be given alarm if an outage is related to a RAS monitored or RAS associated element</a:t>
            </a:r>
          </a:p>
          <a:p>
            <a:pPr lvl="2"/>
            <a:r>
              <a:rPr lang="en-US" dirty="0"/>
              <a:t>DAM Operator can determine if RAS should be disabled to avoid DAM run divergence</a:t>
            </a:r>
          </a:p>
          <a:p>
            <a:pPr lvl="2"/>
            <a:endParaRPr lang="en-US" dirty="0"/>
          </a:p>
          <a:p>
            <a:pPr lvl="1"/>
            <a:r>
              <a:rPr lang="en-US" dirty="0"/>
              <a:t>DAM Operator will have the ability to disable RASs mid run</a:t>
            </a:r>
          </a:p>
          <a:p>
            <a:pPr lvl="2"/>
            <a:r>
              <a:rPr lang="en-US" dirty="0"/>
              <a:t>Determine that a RAS has led to a DAM run divergence</a:t>
            </a:r>
          </a:p>
          <a:p>
            <a:pPr lvl="2"/>
            <a:r>
              <a:rPr lang="en-US" dirty="0"/>
              <a:t>DAM Operator can disable RAS and resume DAM solution</a:t>
            </a:r>
          </a:p>
          <a:p>
            <a:pPr lvl="2"/>
            <a:r>
              <a:rPr lang="en-US" dirty="0"/>
              <a:t>Currently DAM solution must be completely restarted after a solution has diverged</a:t>
            </a:r>
          </a:p>
          <a:p>
            <a:pPr lvl="2"/>
            <a:endParaRPr lang="en-US" dirty="0"/>
          </a:p>
          <a:p>
            <a:pPr lvl="1"/>
            <a:r>
              <a:rPr lang="en-US" dirty="0"/>
              <a:t>Implementation of RASs in CRR</a:t>
            </a:r>
          </a:p>
          <a:p>
            <a:pPr lvl="2"/>
            <a:r>
              <a:rPr lang="en-US" dirty="0"/>
              <a:t>Currently the limits for RAS impacted branches are manually changed to 9999</a:t>
            </a:r>
          </a:p>
          <a:p>
            <a:pPr lvl="2"/>
            <a:r>
              <a:rPr lang="en-US" dirty="0"/>
              <a:t>Is intensive for multiple RAS</a:t>
            </a:r>
          </a:p>
          <a:p>
            <a:pPr lvl="2"/>
            <a:r>
              <a:rPr lang="en-US" dirty="0"/>
              <a:t>Develop new tool to automate limit changes for RAS </a:t>
            </a:r>
            <a:r>
              <a:rPr lang="en-US"/>
              <a:t>Impacted branches</a:t>
            </a:r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47F659-6C70-92CE-E31E-6A24024D65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8344179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Slide">
  <a:themeElements>
    <a:clrScheme name="ERCOT Brand Colors">
      <a:dk1>
        <a:srgbClr val="2D3338"/>
      </a:dk1>
      <a:lt1>
        <a:srgbClr val="FFFFFF"/>
      </a:lt1>
      <a:dk2>
        <a:srgbClr val="5B6770"/>
      </a:dk2>
      <a:lt2>
        <a:srgbClr val="E6EBF0"/>
      </a:lt2>
      <a:accent1>
        <a:srgbClr val="00AEC7"/>
      </a:accent1>
      <a:accent2>
        <a:srgbClr val="7C858C"/>
      </a:accent2>
      <a:accent3>
        <a:srgbClr val="26D07C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Aqu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Horizontal Theme">
  <a:themeElements>
    <a:clrScheme name="ERCOT Brand Colors">
      <a:dk1>
        <a:srgbClr val="2D3338"/>
      </a:dk1>
      <a:lt1>
        <a:srgbClr val="FFFFFF"/>
      </a:lt1>
      <a:dk2>
        <a:srgbClr val="5B6770"/>
      </a:dk2>
      <a:lt2>
        <a:srgbClr val="E6EBF0"/>
      </a:lt2>
      <a:accent1>
        <a:srgbClr val="00AEC7"/>
      </a:accent1>
      <a:accent2>
        <a:srgbClr val="7C858C"/>
      </a:accent2>
      <a:accent3>
        <a:srgbClr val="26D07C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Gra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E6EBF0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Vertical Theme">
  <a:themeElements>
    <a:clrScheme name="ERCOT Brand Colors">
      <a:dk1>
        <a:srgbClr val="2D3338"/>
      </a:dk1>
      <a:lt1>
        <a:srgbClr val="FFFFFF"/>
      </a:lt1>
      <a:dk2>
        <a:srgbClr val="5B6770"/>
      </a:dk2>
      <a:lt2>
        <a:srgbClr val="E6EBF0"/>
      </a:lt2>
      <a:accent1>
        <a:srgbClr val="00AEC7"/>
      </a:accent1>
      <a:accent2>
        <a:srgbClr val="7C858C"/>
      </a:accent2>
      <a:accent3>
        <a:srgbClr val="26D07C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Aqu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D0999AAC16EAB41985F08B9B30BD6F8" ma:contentTypeVersion="4" ma:contentTypeDescription="Create a new document." ma:contentTypeScope="" ma:versionID="54a17e9d40c7014760f9dc4e880c4e25">
  <xsd:schema xmlns:xsd="http://www.w3.org/2001/XMLSchema" xmlns:xs="http://www.w3.org/2001/XMLSchema" xmlns:p="http://schemas.microsoft.com/office/2006/metadata/properties" xmlns:ns2="8d5ee879-813f-4fb9-b7c2-a59846c21aeb" targetNamespace="http://schemas.microsoft.com/office/2006/metadata/properties" ma:root="true" ma:fieldsID="ca4c14e1e5b8b4a88da272a4fd4c4e4c" ns2:_="">
    <xsd:import namespace="8d5ee879-813f-4fb9-b7c2-a59846c21aeb"/>
    <xsd:element name="properties">
      <xsd:complexType>
        <xsd:sequence>
          <xsd:element name="documentManagement">
            <xsd:complexType>
              <xsd:all>
                <xsd:element ref="ns2:Audience" minOccurs="0"/>
                <xsd:element ref="ns2:Year" minOccurs="0"/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5ee879-813f-4fb9-b7c2-a59846c21aeb" elementFormDefault="qualified">
    <xsd:import namespace="http://schemas.microsoft.com/office/2006/documentManagement/types"/>
    <xsd:import namespace="http://schemas.microsoft.com/office/infopath/2007/PartnerControls"/>
    <xsd:element name="Audience" ma:index="8" nillable="true" ma:displayName="Audience" ma:format="Dropdown" ma:internalName="Audience">
      <xsd:simpleType>
        <xsd:restriction base="dms:Choice">
          <xsd:enumeration value="Confidential"/>
          <xsd:enumeration value="Public"/>
          <xsd:enumeration value="Internal"/>
          <xsd:enumeration value="Board of Directors"/>
        </xsd:restriction>
      </xsd:simpleType>
    </xsd:element>
    <xsd:element name="Year" ma:index="9" nillable="true" ma:displayName="Year" ma:format="Dropdown" ma:internalName="Year">
      <xsd:simpleType>
        <xsd:restriction base="dms:Choice">
          <xsd:enumeration value="2022"/>
          <xsd:enumeration value="2023"/>
          <xsd:enumeration value="2024"/>
          <xsd:enumeration value="2025"/>
        </xsd:restriction>
      </xsd:simpleType>
    </xsd:element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Year xmlns="8d5ee879-813f-4fb9-b7c2-a59846c21aeb" xsi:nil="true"/>
    <Audience xmlns="8d5ee879-813f-4fb9-b7c2-a59846c21aeb">Public</Audience>
  </documentManagement>
</p:properties>
</file>

<file path=customXml/itemProps1.xml><?xml version="1.0" encoding="utf-8"?>
<ds:datastoreItem xmlns:ds="http://schemas.openxmlformats.org/officeDocument/2006/customXml" ds:itemID="{529A276C-E533-4BD6-9A4F-A75CED96B5F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d5ee879-813f-4fb9-b7c2-a59846c21ae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F18ABE5-2C97-4413-ACB0-B3080BAFCAD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A526C54-2038-4DDB-9077-84C80FF069E0}">
  <ds:schemaRefs>
    <ds:schemaRef ds:uri="http://schemas.microsoft.com/office/2006/metadata/properties"/>
    <ds:schemaRef ds:uri="http://www.w3.org/XML/1998/namespace"/>
    <ds:schemaRef ds:uri="http://purl.org/dc/dcmitype/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8d5ee879-813f-4fb9-b7c2-a59846c21aeb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15391</TotalTime>
  <Words>466</Words>
  <Application>Microsoft Office PowerPoint</Application>
  <PresentationFormat>Widescreen</PresentationFormat>
  <Paragraphs>66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Cover Slide</vt:lpstr>
      <vt:lpstr>Horizontal Theme</vt:lpstr>
      <vt:lpstr>Vertical Theme</vt:lpstr>
      <vt:lpstr>PowerPoint Presentation</vt:lpstr>
      <vt:lpstr>NOGRR215 Impact Analysis</vt:lpstr>
      <vt:lpstr>NOGRR215 Impact Analysis</vt:lpstr>
      <vt:lpstr>NOGRR215 Impact Analysis</vt:lpstr>
      <vt:lpstr>NOGRR215 Impact Analysis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Clifton, Suzy</cp:lastModifiedBy>
  <cp:revision>524</cp:revision>
  <cp:lastPrinted>2017-10-10T21:31:05Z</cp:lastPrinted>
  <dcterms:created xsi:type="dcterms:W3CDTF">2016-01-21T15:20:31Z</dcterms:created>
  <dcterms:modified xsi:type="dcterms:W3CDTF">2023-07-05T16:19:26Z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0x0101006D0999AAC16EAB41985F08B9B30BD6F8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2023-04-04T20:11:08Z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bf2916b5-40d5-464a-a6ad-5ac6ebbcbc61</vt:lpwstr>
  </property>
  <property fmtid="{D5CDD505-2E9C-101B-9397-08002B2CF9AE}" pid="9" name="MSIP_Label_7084cbda-52b8-46fb-a7b7-cb5bd465ed85_ContentBits">
    <vt:lpwstr>0</vt:lpwstr>
  </property>
</Properties>
</file>