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82" r:id="rId4"/>
    <p:sldId id="263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– </a:t>
          </a:r>
          <a:endParaRPr lang="en-US" sz="2200" b="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044F538C-B617-4E70-AE5E-4F1905959AE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ERCOT Digital Certificates </a:t>
          </a:r>
          <a:r>
            <a:rPr lang="en-US" sz="2000" b="0" dirty="0"/>
            <a:t>– reduction of unused certificates effort – gathering data</a:t>
          </a:r>
        </a:p>
      </dgm:t>
    </dgm:pt>
    <dgm:pt modelId="{4F76EDCF-C722-4990-961D-B9320673001F}" type="parTrans" cxnId="{D914E03D-6BFD-4BDE-A35D-DC382B643BE5}">
      <dgm:prSet/>
      <dgm:spPr/>
    </dgm:pt>
    <dgm:pt modelId="{2DA588E8-E012-4B01-9FE6-AEB874852F35}" type="sibTrans" cxnId="{D914E03D-6BFD-4BDE-A35D-DC382B643BE5}">
      <dgm:prSet/>
      <dgm:spPr/>
    </dgm:pt>
    <dgm:pt modelId="{D166304D-F5C9-4E82-88CC-F11B43A058F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October extended release </a:t>
          </a:r>
          <a:r>
            <a:rPr lang="en-US" sz="2000" b="0" dirty="0"/>
            <a:t>– will know in August if extended timeframe is needed</a:t>
          </a:r>
        </a:p>
      </dgm:t>
    </dgm:pt>
    <dgm:pt modelId="{D9E165FC-49C7-46B6-A5A1-1788CFFEB35B}" type="parTrans" cxnId="{32AE2246-7A85-4A64-B8E5-E0CAC5217003}">
      <dgm:prSet/>
      <dgm:spPr/>
    </dgm:pt>
    <dgm:pt modelId="{C1C3237D-5661-40FF-B6A7-C6933ED8C354}" type="sibTrans" cxnId="{32AE2246-7A85-4A64-B8E5-E0CAC5217003}">
      <dgm:prSet/>
      <dgm:spPr/>
    </dgm:pt>
    <dgm:pt modelId="{99002363-686C-48BB-BE16-3D82C8277CD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EDM Implementation Guide </a:t>
          </a:r>
          <a:r>
            <a:rPr lang="en-US" sz="2000" b="0" dirty="0"/>
            <a:t>– ERCOT will “clean up”:   </a:t>
          </a:r>
          <a:r>
            <a:rPr lang="en-US" sz="2000" b="0" dirty="0">
              <a:solidFill>
                <a:srgbClr val="FF0000"/>
              </a:solidFill>
            </a:rPr>
            <a:t>POSSIBLE VOTE</a:t>
          </a:r>
          <a:endParaRPr lang="en-US" sz="2000" b="0" dirty="0"/>
        </a:p>
      </dgm:t>
    </dgm:pt>
    <dgm:pt modelId="{13E8F045-5317-4678-9FA5-EBC4DD9EC4E0}" type="parTrans" cxnId="{7F66B3C2-EECA-46A2-85B6-A1FD212EC040}">
      <dgm:prSet/>
      <dgm:spPr/>
    </dgm:pt>
    <dgm:pt modelId="{3C50F17C-C1BC-44D4-A79B-D8BB60F4604F}" type="sibTrans" cxnId="{7F66B3C2-EECA-46A2-85B6-A1FD212EC040}">
      <dgm:prSet/>
      <dgm:spPr/>
    </dgm:pt>
    <dgm:pt modelId="{828D36BA-3C3E-4331-9437-AAF24D7F774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testing in different environment (not RMTE) available late November/early December prior to go live 12/10/23 – REMINDER:  read only application</a:t>
          </a:r>
          <a:endParaRPr lang="en-US" sz="3600" b="0" dirty="0"/>
        </a:p>
      </dgm:t>
    </dgm:pt>
    <dgm:pt modelId="{37473D65-8CD2-486A-982B-BED1F29E3FD3}" type="parTrans" cxnId="{D20F06C9-9217-4B47-AA71-91897F500123}">
      <dgm:prSet/>
      <dgm:spPr/>
    </dgm:pt>
    <dgm:pt modelId="{3E07DE3D-AA41-46B4-8573-25911CF35D54}" type="sibTrans" cxnId="{D20F06C9-9217-4B47-AA71-91897F500123}">
      <dgm:prSet/>
      <dgm:spPr/>
    </dgm:pt>
    <dgm:pt modelId="{C3A1C0D8-AB3E-4DAC-B67A-51BB4BD8A8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/>
            <a:t>any references to ‘</a:t>
          </a:r>
          <a:r>
            <a:rPr lang="en-US" sz="2000" b="0" dirty="0" err="1"/>
            <a:t>etod</a:t>
          </a:r>
          <a:r>
            <a:rPr lang="en-US" sz="2000" b="0" dirty="0"/>
            <a:t>’</a:t>
          </a:r>
        </a:p>
      </dgm:t>
    </dgm:pt>
    <dgm:pt modelId="{A86E2A98-865D-4032-A62B-6CDC86D95C6E}" type="parTrans" cxnId="{ADA21123-DF46-448D-AC2D-BF1F97B1C0C0}">
      <dgm:prSet/>
      <dgm:spPr/>
    </dgm:pt>
    <dgm:pt modelId="{F0B60F68-E981-4E67-B8C5-A23A3BB9A452}" type="sibTrans" cxnId="{ADA21123-DF46-448D-AC2D-BF1F97B1C0C0}">
      <dgm:prSet/>
      <dgm:spPr/>
    </dgm:pt>
    <dgm:pt modelId="{6270A69C-83E7-40B1-9038-551FC6EDCC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/>
            <a:t>Ensure operable links</a:t>
          </a:r>
        </a:p>
      </dgm:t>
    </dgm:pt>
    <dgm:pt modelId="{A4BB4AE1-0266-43EE-8E28-A948B43EE7D6}" type="parTrans" cxnId="{294203AD-888A-4983-88D3-AA6210694C3E}">
      <dgm:prSet/>
      <dgm:spPr/>
    </dgm:pt>
    <dgm:pt modelId="{49DA4024-AB78-466F-94CC-F18A62148398}" type="sibTrans" cxnId="{294203AD-888A-4983-88D3-AA6210694C3E}">
      <dgm:prSet/>
      <dgm:spPr/>
    </dgm:pt>
    <dgm:pt modelId="{5618E47D-8C13-4D18-B8E7-7767358155A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/>
            <a:t>Add a reference to RMTE environment and document</a:t>
          </a:r>
        </a:p>
      </dgm:t>
    </dgm:pt>
    <dgm:pt modelId="{3A3F610F-D2F4-4C9C-8066-D90756FC97C3}" type="parTrans" cxnId="{E54D0B98-B8CA-48DA-8854-C8AA2FEE6F0C}">
      <dgm:prSet/>
      <dgm:spPr/>
    </dgm:pt>
    <dgm:pt modelId="{3258312A-5EF1-4DA5-8AC7-E1C1D5828620}" type="sibTrans" cxnId="{E54D0B98-B8CA-48DA-8854-C8AA2FEE6F0C}">
      <dgm:prSet/>
      <dgm:spPr/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</dgm:pt>
    <dgm:pt modelId="{604F6657-325A-45C6-81B8-AFB3C91F5317}" type="sibTrans" cxnId="{CBBB8E3D-CD50-45B3-B7B2-B60891BD50D5}">
      <dgm:prSet/>
      <dgm:spPr/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</dgm:pt>
    <dgm:pt modelId="{E4E6C7DA-0DCE-4085-9AAA-A8B306BC756D}" type="sibTrans" cxnId="{C8574798-3ECD-4B9E-85DD-58961791511C}">
      <dgm:prSet/>
      <dgm:spPr/>
    </dgm:pt>
    <dgm:pt modelId="{5297CDF9-5D9D-4B34-8F57-EDDEC93F6B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800" b="0" dirty="0"/>
        </a:p>
      </dgm:t>
    </dgm:pt>
    <dgm:pt modelId="{CB6920B9-6F60-4529-A571-935607574D00}" type="parTrans" cxnId="{7DF6887F-350B-487D-9703-625F9C016E12}">
      <dgm:prSet/>
      <dgm:spPr/>
    </dgm:pt>
    <dgm:pt modelId="{7468064B-28BC-43EA-9F96-D2103D2CC86E}" type="sibTrans" cxnId="{7DF6887F-350B-487D-9703-625F9C016E12}">
      <dgm:prSet/>
      <dgm:spPr/>
    </dgm:pt>
    <dgm:pt modelId="{A25D5102-27DC-412E-BEC2-C1E5F764EE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800" b="0" dirty="0"/>
        </a:p>
      </dgm:t>
    </dgm:pt>
    <dgm:pt modelId="{FC400389-D3CF-467D-8C23-E108B0785B84}" type="parTrans" cxnId="{AE71BF14-A2B0-4772-8278-8882DB9A5443}">
      <dgm:prSet/>
      <dgm:spPr/>
    </dgm:pt>
    <dgm:pt modelId="{7AC46975-261C-48B5-A96B-D7F031CE41A9}" type="sibTrans" cxnId="{AE71BF14-A2B0-4772-8278-8882DB9A5443}">
      <dgm:prSet/>
      <dgm:spPr/>
    </dgm:pt>
    <dgm:pt modelId="{7189646D-93C1-4028-B26B-15664109D85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800" b="0" dirty="0"/>
        </a:p>
      </dgm:t>
    </dgm:pt>
    <dgm:pt modelId="{29DBB2FF-FDE9-4A9C-B9AB-A3600A6B11AA}" type="parTrans" cxnId="{0B07167A-3984-47CB-9F64-9B35D3E39479}">
      <dgm:prSet/>
      <dgm:spPr/>
    </dgm:pt>
    <dgm:pt modelId="{F7C40DE3-7C55-4E95-9ABF-2FCF672A3075}" type="sibTrans" cxnId="{0B07167A-3984-47CB-9F64-9B35D3E39479}">
      <dgm:prSet/>
      <dgm:spPr/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</dgm:pt>
    <dgm:pt modelId="{7D058FAA-9DAB-4484-B830-5E697D43271D}" type="sibTrans" cxnId="{17C19D28-564E-412F-B7FC-4E5712803C7A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7569" custLinFactNeighborY="-100000">
        <dgm:presLayoutVars>
          <dgm:bulletEnabled val="1"/>
        </dgm:presLayoutVars>
      </dgm:prSet>
      <dgm:spPr/>
    </dgm:pt>
  </dgm:ptLst>
  <dgm:cxnLst>
    <dgm:cxn modelId="{5844600C-21BF-4BF4-B42E-702C6431E9BA}" type="presOf" srcId="{828D36BA-3C3E-4331-9437-AAF24D7F774B}" destId="{12E172B9-01B0-436D-9684-1CCC8FA3FE5C}" srcOrd="0" destOrd="3" presId="urn:microsoft.com/office/officeart/2005/8/layout/list1"/>
    <dgm:cxn modelId="{AE71BF14-A2B0-4772-8278-8882DB9A5443}" srcId="{C8BAF929-6746-4A55-8092-1987E15E9A3A}" destId="{A25D5102-27DC-412E-BEC2-C1E5F764EEA3}" srcOrd="3" destOrd="0" parTransId="{FC400389-D3CF-467D-8C23-E108B0785B84}" sibTransId="{7AC46975-261C-48B5-A96B-D7F031CE41A9}"/>
    <dgm:cxn modelId="{718C0F21-6CE5-4425-9444-751E71AFAE2D}" type="presOf" srcId="{A25D5102-27DC-412E-BEC2-C1E5F764EEA3}" destId="{12E172B9-01B0-436D-9684-1CCC8FA3FE5C}" srcOrd="0" destOrd="6" presId="urn:microsoft.com/office/officeart/2005/8/layout/list1"/>
    <dgm:cxn modelId="{ADA21123-DF46-448D-AC2D-BF1F97B1C0C0}" srcId="{99002363-686C-48BB-BE16-3D82C8277CD3}" destId="{C3A1C0D8-AB3E-4DAC-B67A-51BB4BD8A827}" srcOrd="0" destOrd="0" parTransId="{A86E2A98-865D-4032-A62B-6CDC86D95C6E}" sibTransId="{F0B60F68-E981-4E67-B8C5-A23A3BB9A452}"/>
    <dgm:cxn modelId="{17C19D28-564E-412F-B7FC-4E5712803C7A}" srcId="{FA84BF92-43C6-4E94-A77F-6263E68B6783}" destId="{C8BAF929-6746-4A55-8092-1987E15E9A3A}" srcOrd="2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23A0731-79E2-4270-AAB6-7A1EE80C9C3D}" type="presOf" srcId="{F18887B4-A9C2-4B49-ABE8-49DF326452E7}" destId="{12E172B9-01B0-436D-9684-1CCC8FA3FE5C}" srcOrd="0" destOrd="16" presId="urn:microsoft.com/office/officeart/2005/8/layout/list1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D914E03D-6BFD-4BDE-A35D-DC382B643BE5}" srcId="{C8BAF929-6746-4A55-8092-1987E15E9A3A}" destId="{044F538C-B617-4E70-AE5E-4F1905959AE1}" srcOrd="2" destOrd="0" parTransId="{4F76EDCF-C722-4990-961D-B9320673001F}" sibTransId="{2DA588E8-E012-4B01-9FE6-AEB874852F35}"/>
    <dgm:cxn modelId="{E505B03E-3128-4A60-A348-2AB28ADC737B}" srcId="{FA84BF92-43C6-4E94-A77F-6263E68B6783}" destId="{74E390F1-7AF1-432A-99A0-B8F1B85D20B3}" srcOrd="4" destOrd="0" parTransId="{97BDA069-1255-4E85-B88A-6FCCDC7B7136}" sibTransId="{A4CF7CFA-5064-4465-83D7-9FEE5A29D561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8D0DF42-CA4F-404D-80EF-3C0E6BB39E8E}" type="presOf" srcId="{D166304D-F5C9-4E82-88CC-F11B43A058FE}" destId="{12E172B9-01B0-436D-9684-1CCC8FA3FE5C}" srcOrd="0" destOrd="7" presId="urn:microsoft.com/office/officeart/2005/8/layout/list1"/>
    <dgm:cxn modelId="{32AE2246-7A85-4A64-B8E5-E0CAC5217003}" srcId="{C8BAF929-6746-4A55-8092-1987E15E9A3A}" destId="{D166304D-F5C9-4E82-88CC-F11B43A058FE}" srcOrd="4" destOrd="0" parTransId="{D9E165FC-49C7-46B6-A5A1-1788CFFEB35B}" sibTransId="{C1C3237D-5661-40FF-B6A7-C6933ED8C354}"/>
    <dgm:cxn modelId="{8D807B46-5BDE-486E-BB4B-6737743BFE0B}" type="presOf" srcId="{EF487C93-5E55-4DAF-B79D-ADDE8830BA0C}" destId="{12E172B9-01B0-436D-9684-1CCC8FA3FE5C}" srcOrd="0" destOrd="13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0B07167A-3984-47CB-9F64-9B35D3E39479}" srcId="{C8BAF929-6746-4A55-8092-1987E15E9A3A}" destId="{7189646D-93C1-4028-B26B-15664109D851}" srcOrd="5" destOrd="0" parTransId="{29DBB2FF-FDE9-4A9C-B9AB-A3600A6B11AA}" sibTransId="{F7C40DE3-7C55-4E95-9ABF-2FCF672A3075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6" destOrd="0" parTransId="{480C3FD9-8EB1-4EE2-B4F9-2C138C6BD6D0}" sibTransId="{9E5FF257-C3DA-4EA6-B516-DEDC36EB687B}"/>
    <dgm:cxn modelId="{F560CB7D-A11C-4AE2-9B41-D1ED14230744}" type="presOf" srcId="{5297CDF9-5D9D-4B34-8F57-EDDEC93F6BD1}" destId="{12E172B9-01B0-436D-9684-1CCC8FA3FE5C}" srcOrd="0" destOrd="4" presId="urn:microsoft.com/office/officeart/2005/8/layout/list1"/>
    <dgm:cxn modelId="{7DF6887F-350B-487D-9703-625F9C016E12}" srcId="{C8BAF929-6746-4A55-8092-1987E15E9A3A}" destId="{5297CDF9-5D9D-4B34-8F57-EDDEC93F6BD1}" srcOrd="1" destOrd="0" parTransId="{CB6920B9-6F60-4529-A571-935607574D00}" sibTransId="{7468064B-28BC-43EA-9F96-D2103D2CC86E}"/>
    <dgm:cxn modelId="{53FE3A94-2A7C-4489-88CD-2B784B95DDA8}" type="presOf" srcId="{74E390F1-7AF1-432A-99A0-B8F1B85D20B3}" destId="{12E172B9-01B0-436D-9684-1CCC8FA3FE5C}" srcOrd="0" destOrd="15" presId="urn:microsoft.com/office/officeart/2005/8/layout/list1"/>
    <dgm:cxn modelId="{1F7DF294-34C6-4024-AEE0-9EAE9C1B9E0B}" type="presOf" srcId="{99002363-686C-48BB-BE16-3D82C8277CD3}" destId="{12E172B9-01B0-436D-9684-1CCC8FA3FE5C}" srcOrd="0" destOrd="9" presId="urn:microsoft.com/office/officeart/2005/8/layout/list1"/>
    <dgm:cxn modelId="{E54D0B98-B8CA-48DA-8854-C8AA2FEE6F0C}" srcId="{99002363-686C-48BB-BE16-3D82C8277CD3}" destId="{5618E47D-8C13-4D18-B8E7-7767358155AF}" srcOrd="2" destOrd="0" parTransId="{3A3F610F-D2F4-4C9C-8066-D90756FC97C3}" sibTransId="{3258312A-5EF1-4DA5-8AC7-E1C1D5828620}"/>
    <dgm:cxn modelId="{1B216798-B512-402E-9FF6-18FE7E53DA3D}" srcId="{FA84BF92-43C6-4E94-A77F-6263E68B6783}" destId="{F18887B4-A9C2-4B49-ABE8-49DF326452E7}" srcOrd="5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3" destOrd="0" parTransId="{2C58708F-C7CE-45B7-9B32-0810D9FFD79A}" sibTransId="{E4E6C7DA-0DCE-4085-9AAA-A8B306BC756D}"/>
    <dgm:cxn modelId="{F519A198-84CC-468C-AC30-561B786F72CF}" type="presOf" srcId="{5618E47D-8C13-4D18-B8E7-7767358155AF}" destId="{12E172B9-01B0-436D-9684-1CCC8FA3FE5C}" srcOrd="0" destOrd="12" presId="urn:microsoft.com/office/officeart/2005/8/layout/list1"/>
    <dgm:cxn modelId="{4D4AE5A2-3341-4A09-B560-27E3FFAFD357}" type="presOf" srcId="{6270A69C-83E7-40B1-9038-551FC6EDCC58}" destId="{12E172B9-01B0-436D-9684-1CCC8FA3FE5C}" srcOrd="0" destOrd="11" presId="urn:microsoft.com/office/officeart/2005/8/layout/list1"/>
    <dgm:cxn modelId="{294203AD-888A-4983-88D3-AA6210694C3E}" srcId="{99002363-686C-48BB-BE16-3D82C8277CD3}" destId="{6270A69C-83E7-40B1-9038-551FC6EDCC58}" srcOrd="1" destOrd="0" parTransId="{A4BB4AE1-0266-43EE-8E28-A948B43EE7D6}" sibTransId="{49DA4024-AB78-466F-94CC-F18A62148398}"/>
    <dgm:cxn modelId="{B03640AE-8EFE-4E9F-B18B-9EDC7C393BAD}" type="presOf" srcId="{C3A1C0D8-AB3E-4DAC-B67A-51BB4BD8A827}" destId="{12E172B9-01B0-436D-9684-1CCC8FA3FE5C}" srcOrd="0" destOrd="10" presId="urn:microsoft.com/office/officeart/2005/8/layout/list1"/>
    <dgm:cxn modelId="{950E0FB1-AE7A-4B5B-90C3-644F310F6CA0}" type="presOf" srcId="{D45AA15C-ACDC-4858-A60B-A8623616E445}" destId="{12E172B9-01B0-436D-9684-1CCC8FA3FE5C}" srcOrd="0" destOrd="17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7F66B3C2-EECA-46A2-85B6-A1FD212EC040}" srcId="{C8BAF929-6746-4A55-8092-1987E15E9A3A}" destId="{99002363-686C-48BB-BE16-3D82C8277CD3}" srcOrd="6" destOrd="0" parTransId="{13E8F045-5317-4678-9FA5-EBC4DD9EC4E0}" sibTransId="{3C50F17C-C1BC-44D4-A79B-D8BB60F4604F}"/>
    <dgm:cxn modelId="{1CC9D4C7-2EA0-40D5-B748-67F6084AFB56}" type="presOf" srcId="{7189646D-93C1-4028-B26B-15664109D851}" destId="{12E172B9-01B0-436D-9684-1CCC8FA3FE5C}" srcOrd="0" destOrd="8" presId="urn:microsoft.com/office/officeart/2005/8/layout/list1"/>
    <dgm:cxn modelId="{D20F06C9-9217-4B47-AA71-91897F500123}" srcId="{C8BAF929-6746-4A55-8092-1987E15E9A3A}" destId="{828D36BA-3C3E-4331-9437-AAF24D7F774B}" srcOrd="0" destOrd="0" parTransId="{37473D65-8CD2-486A-982B-BED1F29E3FD3}" sibTransId="{3E07DE3D-AA41-46B4-8573-25911CF35D54}"/>
    <dgm:cxn modelId="{0058A6DA-C489-4DA4-BA04-1E4E4D3319FC}" type="presOf" srcId="{044F538C-B617-4E70-AE5E-4F1905959AE1}" destId="{12E172B9-01B0-436D-9684-1CCC8FA3FE5C}" srcOrd="0" destOrd="5" presId="urn:microsoft.com/office/officeart/2005/8/layout/list1"/>
    <dgm:cxn modelId="{05A690E2-0105-4346-9445-82CDC7965746}" type="presOf" srcId="{94C110E6-5461-46AA-8C04-078B6F0C89A9}" destId="{12E172B9-01B0-436D-9684-1CCC8FA3FE5C}" srcOrd="0" destOrd="14" presId="urn:microsoft.com/office/officeart/2005/8/layout/list1"/>
    <dgm:cxn modelId="{CCB438E3-E93C-400B-B9F0-3A7CBCC7AB66}" type="presOf" srcId="{C8BAF929-6746-4A55-8092-1987E15E9A3A}" destId="{12E172B9-01B0-436D-9684-1CCC8FA3FE5C}" srcOrd="0" destOrd="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2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provided clarity on following business requirements:</a:t>
          </a:r>
          <a:endParaRPr lang="en-US" sz="2200" b="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0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</dgm:pt>
    <dgm:pt modelId="{604F6657-325A-45C6-81B8-AFB3C91F5317}" type="sibTrans" cxnId="{CBBB8E3D-CD50-45B3-B7B2-B60891BD50D5}">
      <dgm:prSet/>
      <dgm:spPr/>
    </dgm:pt>
    <dgm:pt modelId="{413B3814-F511-44C4-8BC0-17056581097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Title </a:t>
          </a:r>
          <a:r>
            <a:rPr lang="en-US" sz="200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867 vs Sum of LSE Intervals – Dispute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</a:t>
          </a:r>
          <a:r>
            <a:rPr lang="en-US" sz="200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character limitation</a:t>
          </a: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7A9B187A-D364-425E-A6B8-C9B0961622F8}" type="parTrans" cxnId="{1D8975D0-0F90-4691-8A06-83EBD9D91065}">
      <dgm:prSet/>
      <dgm:spPr/>
      <dgm:t>
        <a:bodyPr/>
        <a:lstStyle/>
        <a:p>
          <a:endParaRPr lang="en-US"/>
        </a:p>
      </dgm:t>
    </dgm:pt>
    <dgm:pt modelId="{85E1D168-BFE2-49AE-BB58-23942920E43C}" type="sibTrans" cxnId="{1D8975D0-0F90-4691-8A06-83EBD9D91065}">
      <dgm:prSet/>
      <dgm:spPr/>
      <dgm:t>
        <a:bodyPr/>
        <a:lstStyle/>
        <a:p>
          <a:endParaRPr lang="en-US"/>
        </a:p>
      </dgm:t>
    </dgm:pt>
    <dgm:pt modelId="{A2647216-80D1-4B85-B923-1083A42C451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Creation of new fields specific to 867 vs Sum of LSE Intervals:  ‘867_03 TRAN ID’, ‘Dispute Start Time’ and ‘Dispute Stop Time’ </a:t>
          </a:r>
        </a:p>
      </dgm:t>
    </dgm:pt>
    <dgm:pt modelId="{78EDA085-5C9E-48E9-BC58-6C59222619AA}" type="parTrans" cxnId="{23C2D391-F281-439F-8E61-9E48E5B126CC}">
      <dgm:prSet/>
      <dgm:spPr/>
      <dgm:t>
        <a:bodyPr/>
        <a:lstStyle/>
        <a:p>
          <a:endParaRPr lang="en-US"/>
        </a:p>
      </dgm:t>
    </dgm:pt>
    <dgm:pt modelId="{02575275-453F-488A-B5A4-5C797353E8B2}" type="sibTrans" cxnId="{23C2D391-F281-439F-8E61-9E48E5B126CC}">
      <dgm:prSet/>
      <dgm:spPr/>
      <dgm:t>
        <a:bodyPr/>
        <a:lstStyle/>
        <a:p>
          <a:endParaRPr lang="en-US"/>
        </a:p>
      </dgm:t>
    </dgm:pt>
    <dgm:pt modelId="{6D17B716-1789-4A89-971A-831A29FF33E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Template Changes – default of validation codes:  currently set at “off” and trained to set to “on” for efficient submittal of Bulk Insert MTs</a:t>
          </a:r>
        </a:p>
      </dgm:t>
    </dgm:pt>
    <dgm:pt modelId="{ECD1E671-2DDE-4313-BED9-402047E6B611}" type="parTrans" cxnId="{8507FF3C-0779-4295-B12B-FD4229846EB0}">
      <dgm:prSet/>
      <dgm:spPr/>
    </dgm:pt>
    <dgm:pt modelId="{AC579AB9-4422-4170-BB74-80607CA35042}" type="sibTrans" cxnId="{8507FF3C-0779-4295-B12B-FD4229846EB0}">
      <dgm:prSet/>
      <dgm:spPr/>
    </dgm:pt>
    <dgm:pt modelId="{66A97657-D669-4CF4-A913-5F8DCE626D1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NEXT MEETING: review default setting for </a:t>
          </a:r>
          <a:r>
            <a:rPr lang="en-US" sz="200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Missing Enrollment Transactions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template</a:t>
          </a:r>
        </a:p>
      </dgm:t>
    </dgm:pt>
    <dgm:pt modelId="{536045C3-FE60-4DAA-8867-BB0B68505CB9}" type="parTrans" cxnId="{403A9A40-4837-4F26-95D5-5AD710A45BA3}">
      <dgm:prSet/>
      <dgm:spPr/>
    </dgm:pt>
    <dgm:pt modelId="{CD4E45AE-06B1-4B32-A76E-92F6F55F333F}" type="sibTrans" cxnId="{403A9A40-4837-4F26-95D5-5AD710A45BA3}">
      <dgm:prSet/>
      <dgm:spPr/>
    </dgm:pt>
    <dgm:pt modelId="{2FF02918-FFFF-4D14-B836-08491FDCE6B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D0B57CC4-178B-4765-B79C-30097F043196}" type="parTrans" cxnId="{FC62B690-ED58-416A-879C-0B9621C03C2D}">
      <dgm:prSet/>
      <dgm:spPr/>
    </dgm:pt>
    <dgm:pt modelId="{D7C48088-CDE2-4DE3-8FEF-7159FF0F6733}" type="sibTrans" cxnId="{FC62B690-ED58-416A-879C-0B9621C03C2D}">
      <dgm:prSet/>
      <dgm:spPr/>
    </dgm:pt>
    <dgm:pt modelId="{9BA18C0C-CDBA-41FC-A6C2-B86AE55309B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Warning messages for IAG, IAL, and Rescission MT subtypes – if a third party transaction is “scheduled” or “in review”, a warning message will populate – examples provided for developers </a:t>
          </a:r>
        </a:p>
      </dgm:t>
    </dgm:pt>
    <dgm:pt modelId="{44AD81AD-4541-4CF4-B2C5-0EBBD4051355}" type="parTrans" cxnId="{E9200447-F820-4BD0-8FF2-F1EBC7336DF9}">
      <dgm:prSet/>
      <dgm:spPr/>
    </dgm:pt>
    <dgm:pt modelId="{8EF286E6-8A41-4FBE-BB15-D4E04063008D}" type="sibTrans" cxnId="{E9200447-F820-4BD0-8FF2-F1EBC7336DF9}">
      <dgm:prSet/>
      <dgm:spPr/>
    </dgm:pt>
    <dgm:pt modelId="{639D92EF-44AE-4251-8013-1CAD167C6DC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C02A7B9-FD00-43B8-9034-7CD454D01BC9}" type="parTrans" cxnId="{14C17F0E-0E9B-42B5-9DC7-D269459D47DE}">
      <dgm:prSet/>
      <dgm:spPr/>
    </dgm:pt>
    <dgm:pt modelId="{523CB735-F07A-4D3E-97A9-1F2FA3A18520}" type="sibTrans" cxnId="{14C17F0E-0E9B-42B5-9DC7-D269459D47DE}">
      <dgm:prSet/>
      <dgm:spPr/>
    </dgm:pt>
    <dgm:pt modelId="{8EDEE07B-4DE6-4EC7-8C1C-08BCA503C77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8C8B414-8C12-4D58-AF7A-04CACD5A10E5}" type="parTrans" cxnId="{582B5BC8-61E6-4FB7-92AD-F007AB2C046B}">
      <dgm:prSet/>
      <dgm:spPr/>
    </dgm:pt>
    <dgm:pt modelId="{D6EBC796-3137-4667-AFEB-670374AEB5EE}" type="sibTrans" cxnId="{582B5BC8-61E6-4FB7-92AD-F007AB2C046B}">
      <dgm:prSet/>
      <dgm:spPr/>
    </dgm:pt>
    <dgm:pt modelId="{588749AD-8960-40F0-8BDE-C8235F494F6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A5E749AE-02FD-4119-9CA7-F1BFA7931040}" type="parTrans" cxnId="{95599259-561C-4C3C-8278-8BEDDF559D1D}">
      <dgm:prSet/>
      <dgm:spPr/>
    </dgm:pt>
    <dgm:pt modelId="{6EC3D1A2-4D8D-4AA5-B6D8-5CA96B0EBBCA}" type="sibTrans" cxnId="{95599259-561C-4C3C-8278-8BEDDF559D1D}">
      <dgm:prSet/>
      <dgm:spPr/>
    </dgm:pt>
    <dgm:pt modelId="{E2C22A99-16BD-4236-9090-2CFE32F274A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800" b="0" dirty="0"/>
        </a:p>
      </dgm:t>
    </dgm:pt>
    <dgm:pt modelId="{BFF907B2-28A5-49AC-9993-ED4F2BC4D2EB}" type="parTrans" cxnId="{4ED98A5E-E273-4339-A17E-1F97CCBDEF5F}">
      <dgm:prSet/>
      <dgm:spPr/>
    </dgm:pt>
    <dgm:pt modelId="{F2E7E345-EC04-400F-B223-14B692F0D68E}" type="sibTrans" cxnId="{4ED98A5E-E273-4339-A17E-1F97CCBDEF5F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2"/>
      <dgm:spPr/>
    </dgm:pt>
    <dgm:pt modelId="{4FC84B32-D1CC-469D-BDF0-F53E02EEAA9C}" type="pres">
      <dgm:prSet presAssocID="{FA84BF92-43C6-4E94-A77F-6263E68B6783}" presName="parentText" presStyleLbl="node1" presStyleIdx="0" presStyleCnt="2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2" custScaleY="112899" custLinFactY="-7569" custLinFactNeighborY="-100000">
        <dgm:presLayoutVars>
          <dgm:bulletEnabled val="1"/>
        </dgm:presLayoutVars>
      </dgm:prSet>
      <dgm:spPr/>
    </dgm:pt>
    <dgm:pt modelId="{DD805819-D6FE-4F43-9C77-D0B8DE3D49D5}" type="pres">
      <dgm:prSet presAssocID="{9D7AE265-07BF-4007-A381-FB05BD763012}" presName="spaceBetweenRectangles" presStyleCnt="0"/>
      <dgm:spPr/>
    </dgm:pt>
    <dgm:pt modelId="{C48B92E1-610D-4E13-AAEE-95C0FE7EC181}" type="pres">
      <dgm:prSet presAssocID="{F18887B4-A9C2-4B49-ABE8-49DF326452E7}" presName="parentLin" presStyleCnt="0"/>
      <dgm:spPr/>
    </dgm:pt>
    <dgm:pt modelId="{259D4FBA-C5CD-46BC-913D-A4F8A4ACF777}" type="pres">
      <dgm:prSet presAssocID="{F18887B4-A9C2-4B49-ABE8-49DF326452E7}" presName="parentLeftMargin" presStyleLbl="node1" presStyleIdx="0" presStyleCnt="2"/>
      <dgm:spPr/>
    </dgm:pt>
    <dgm:pt modelId="{5500920E-1345-4AC9-8210-C2126F864F9D}" type="pres">
      <dgm:prSet presAssocID="{F18887B4-A9C2-4B49-ABE8-49DF326452E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D3D7FFB-C7C3-4534-BDB4-2DFE2972FA4B}" type="pres">
      <dgm:prSet presAssocID="{F18887B4-A9C2-4B49-ABE8-49DF326452E7}" presName="negativeSpace" presStyleCnt="0"/>
      <dgm:spPr/>
    </dgm:pt>
    <dgm:pt modelId="{8A7FC69C-D69E-4192-B758-A8DB4967D6BE}" type="pres">
      <dgm:prSet presAssocID="{F18887B4-A9C2-4B49-ABE8-49DF326452E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4C17F0E-0E9B-42B5-9DC7-D269459D47DE}" srcId="{E2C22A99-16BD-4236-9090-2CFE32F274A2}" destId="{639D92EF-44AE-4251-8013-1CAD167C6DC7}" srcOrd="1" destOrd="0" parTransId="{8C02A7B9-FD00-43B8-9034-7CD454D01BC9}" sibTransId="{523CB735-F07A-4D3E-97A9-1F2FA3A18520}"/>
    <dgm:cxn modelId="{C4657511-B9C4-43E4-A1EF-C6305DD6E2D5}" type="presOf" srcId="{66A97657-D669-4CF4-A913-5F8DCE626D17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507FF3C-0779-4295-B12B-FD4229846EB0}" srcId="{E2C22A99-16BD-4236-9090-2CFE32F274A2}" destId="{6D17B716-1789-4A89-971A-831A29FF33EE}" srcOrd="4" destOrd="0" parTransId="{ECD1E671-2DDE-4313-BED9-402047E6B611}" sibTransId="{AC579AB9-4422-4170-BB74-80607CA35042}"/>
    <dgm:cxn modelId="{CBBB8E3D-CD50-45B3-B7B2-B60891BD50D5}" srcId="{FA84BF92-43C6-4E94-A77F-6263E68B6783}" destId="{94C110E6-5461-46AA-8C04-078B6F0C89A9}" srcOrd="3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4" destOrd="0" parTransId="{97BDA069-1255-4E85-B88A-6FCCDC7B7136}" sibTransId="{A4CF7CFA-5064-4465-83D7-9FEE5A29D561}"/>
    <dgm:cxn modelId="{403A9A40-4837-4F26-95D5-5AD710A45BA3}" srcId="{6D17B716-1789-4A89-971A-831A29FF33EE}" destId="{66A97657-D669-4CF4-A913-5F8DCE626D17}" srcOrd="0" destOrd="0" parTransId="{536045C3-FE60-4DAA-8867-BB0B68505CB9}" sibTransId="{CD4E45AE-06B1-4B32-A76E-92F6F55F333F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4ED98A5E-E273-4339-A17E-1F97CCBDEF5F}" srcId="{FA84BF92-43C6-4E94-A77F-6263E68B6783}" destId="{E2C22A99-16BD-4236-9090-2CFE32F274A2}" srcOrd="2" destOrd="0" parTransId="{BFF907B2-28A5-49AC-9993-ED4F2BC4D2EB}" sibTransId="{F2E7E345-EC04-400F-B223-14B692F0D68E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9200447-F820-4BD0-8FF2-F1EBC7336DF9}" srcId="{E2C22A99-16BD-4236-9090-2CFE32F274A2}" destId="{9BA18C0C-CDBA-41FC-A6C2-B86AE55309B1}" srcOrd="5" destOrd="0" parTransId="{44AD81AD-4541-4CF4-B2C5-0EBBD4051355}" sibTransId="{8EF286E6-8A41-4FBE-BB15-D4E04063008D}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5783F56B-FBE9-423F-AA83-CFC49818F6E1}" type="presOf" srcId="{6D17B716-1789-4A89-971A-831A29FF33EE}" destId="{12E172B9-01B0-436D-9684-1CCC8FA3FE5C}" srcOrd="0" destOrd="7" presId="urn:microsoft.com/office/officeart/2005/8/layout/list1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342B1D52-6C71-40D7-BC3F-2BB9A1DE77C2}" type="presOf" srcId="{413B3814-F511-44C4-8BC0-170565810972}" destId="{12E172B9-01B0-436D-9684-1CCC8FA3FE5C}" srcOrd="0" destOrd="3" presId="urn:microsoft.com/office/officeart/2005/8/layout/list1"/>
    <dgm:cxn modelId="{95599259-561C-4C3C-8278-8BEDDF559D1D}" srcId="{6D17B716-1789-4A89-971A-831A29FF33EE}" destId="{588749AD-8960-40F0-8BDE-C8235F494F65}" srcOrd="1" destOrd="0" parTransId="{A5E749AE-02FD-4119-9CA7-F1BFA7931040}" sibTransId="{6EC3D1A2-4D8D-4AA5-B6D8-5CA96B0EBBCA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2935583-7CC4-43D7-AF66-591AAA6513F6}" type="presOf" srcId="{A2647216-80D1-4B85-B923-1083A42C4512}" destId="{12E172B9-01B0-436D-9684-1CCC8FA3FE5C}" srcOrd="0" destOrd="5" presId="urn:microsoft.com/office/officeart/2005/8/layout/list1"/>
    <dgm:cxn modelId="{FC62B690-ED58-416A-879C-0B9621C03C2D}" srcId="{E2C22A99-16BD-4236-9090-2CFE32F274A2}" destId="{2FF02918-FFFF-4D14-B836-08491FDCE6B0}" srcOrd="6" destOrd="0" parTransId="{D0B57CC4-178B-4765-B79C-30097F043196}" sibTransId="{D7C48088-CDE2-4DE3-8FEF-7159FF0F6733}"/>
    <dgm:cxn modelId="{23C2D391-F281-439F-8E61-9E48E5B126CC}" srcId="{E2C22A99-16BD-4236-9090-2CFE32F274A2}" destId="{A2647216-80D1-4B85-B923-1083A42C4512}" srcOrd="2" destOrd="0" parTransId="{78EDA085-5C9E-48E9-BC58-6C59222619AA}" sibTransId="{02575275-453F-488A-B5A4-5C797353E8B2}"/>
    <dgm:cxn modelId="{53FE3A94-2A7C-4489-88CD-2B784B95DDA8}" type="presOf" srcId="{74E390F1-7AF1-432A-99A0-B8F1B85D20B3}" destId="{12E172B9-01B0-436D-9684-1CCC8FA3FE5C}" srcOrd="0" destOrd="13" presId="urn:microsoft.com/office/officeart/2005/8/layout/list1"/>
    <dgm:cxn modelId="{1B216798-B512-402E-9FF6-18FE7E53DA3D}" srcId="{DE4B9EAB-636A-44C0-B4F9-D4AE4F66DB43}" destId="{F18887B4-A9C2-4B49-ABE8-49DF326452E7}" srcOrd="1" destOrd="0" parTransId="{CE36CAE3-5A27-4090-ABCC-90C2B2DA4F88}" sibTransId="{08076DF6-76C1-494E-95E8-6622E5A06ECB}"/>
    <dgm:cxn modelId="{FA23CB9D-0364-47B6-8131-4E6146EF80B0}" type="presOf" srcId="{9BA18C0C-CDBA-41FC-A6C2-B86AE55309B1}" destId="{12E172B9-01B0-436D-9684-1CCC8FA3FE5C}" srcOrd="0" destOrd="10" presId="urn:microsoft.com/office/officeart/2005/8/layout/list1"/>
    <dgm:cxn modelId="{5D8414A6-9070-4B9E-8D92-69C2BD423788}" type="presOf" srcId="{588749AD-8960-40F0-8BDE-C8235F494F65}" destId="{12E172B9-01B0-436D-9684-1CCC8FA3FE5C}" srcOrd="0" destOrd="9" presId="urn:microsoft.com/office/officeart/2005/8/layout/list1"/>
    <dgm:cxn modelId="{A50B98B0-B309-4339-B21B-E2773169CD51}" type="presOf" srcId="{F18887B4-A9C2-4B49-ABE8-49DF326452E7}" destId="{259D4FBA-C5CD-46BC-913D-A4F8A4ACF777}" srcOrd="0" destOrd="0" presId="urn:microsoft.com/office/officeart/2005/8/layout/list1"/>
    <dgm:cxn modelId="{2D7BC9B5-7923-4FF1-914B-BDB8FBAA80B2}" type="presOf" srcId="{639D92EF-44AE-4251-8013-1CAD167C6DC7}" destId="{12E172B9-01B0-436D-9684-1CCC8FA3FE5C}" srcOrd="0" destOrd="4" presId="urn:microsoft.com/office/officeart/2005/8/layout/list1"/>
    <dgm:cxn modelId="{DD5116BF-3E12-468C-AAD0-7113589E0E95}" type="presOf" srcId="{2FF02918-FFFF-4D14-B836-08491FDCE6B0}" destId="{12E172B9-01B0-436D-9684-1CCC8FA3FE5C}" srcOrd="0" destOrd="11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5642F6C7-EB29-4441-9AC7-3224D924A720}" type="presOf" srcId="{F18887B4-A9C2-4B49-ABE8-49DF326452E7}" destId="{5500920E-1345-4AC9-8210-C2126F864F9D}" srcOrd="1" destOrd="0" presId="urn:microsoft.com/office/officeart/2005/8/layout/list1"/>
    <dgm:cxn modelId="{582B5BC8-61E6-4FB7-92AD-F007AB2C046B}" srcId="{E2C22A99-16BD-4236-9090-2CFE32F274A2}" destId="{8EDEE07B-4DE6-4EC7-8C1C-08BCA503C775}" srcOrd="3" destOrd="0" parTransId="{38C8B414-8C12-4D58-AF7A-04CACD5A10E5}" sibTransId="{D6EBC796-3137-4667-AFEB-670374AEB5EE}"/>
    <dgm:cxn modelId="{AC56D2CB-6D05-407E-BAC9-E9A3EBFE44B8}" type="presOf" srcId="{8EDEE07B-4DE6-4EC7-8C1C-08BCA503C775}" destId="{12E172B9-01B0-436D-9684-1CCC8FA3FE5C}" srcOrd="0" destOrd="6" presId="urn:microsoft.com/office/officeart/2005/8/layout/list1"/>
    <dgm:cxn modelId="{1D8975D0-0F90-4691-8A06-83EBD9D91065}" srcId="{E2C22A99-16BD-4236-9090-2CFE32F274A2}" destId="{413B3814-F511-44C4-8BC0-170565810972}" srcOrd="0" destOrd="0" parTransId="{7A9B187A-D364-425E-A6B8-C9B0961622F8}" sibTransId="{85E1D168-BFE2-49AE-BB58-23942920E43C}"/>
    <dgm:cxn modelId="{2476F0D6-6597-4836-8F86-5A3EC2C1EB25}" type="presOf" srcId="{E2C22A99-16BD-4236-9090-2CFE32F274A2}" destId="{12E172B9-01B0-436D-9684-1CCC8FA3FE5C}" srcOrd="0" destOrd="2" presId="urn:microsoft.com/office/officeart/2005/8/layout/list1"/>
    <dgm:cxn modelId="{05A690E2-0105-4346-9445-82CDC7965746}" type="presOf" srcId="{94C110E6-5461-46AA-8C04-078B6F0C89A9}" destId="{12E172B9-01B0-436D-9684-1CCC8FA3FE5C}" srcOrd="0" destOrd="1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  <dgm:cxn modelId="{9E2E7524-2733-4F3A-AF06-159B693EBC08}" type="presParOf" srcId="{C0727D5E-6C12-4BCD-825A-84F5DCF3AFD4}" destId="{DD805819-D6FE-4F43-9C77-D0B8DE3D49D5}" srcOrd="3" destOrd="0" presId="urn:microsoft.com/office/officeart/2005/8/layout/list1"/>
    <dgm:cxn modelId="{C28C9F35-137E-4C85-8042-34A075F386F7}" type="presParOf" srcId="{C0727D5E-6C12-4BCD-825A-84F5DCF3AFD4}" destId="{C48B92E1-610D-4E13-AAEE-95C0FE7EC181}" srcOrd="4" destOrd="0" presId="urn:microsoft.com/office/officeart/2005/8/layout/list1"/>
    <dgm:cxn modelId="{5DEC7BF8-734B-4C7D-81C9-002C2C7EA599}" type="presParOf" srcId="{C48B92E1-610D-4E13-AAEE-95C0FE7EC181}" destId="{259D4FBA-C5CD-46BC-913D-A4F8A4ACF777}" srcOrd="0" destOrd="0" presId="urn:microsoft.com/office/officeart/2005/8/layout/list1"/>
    <dgm:cxn modelId="{9952D769-177F-4741-ACB3-7B4E2DA78BDE}" type="presParOf" srcId="{C48B92E1-610D-4E13-AAEE-95C0FE7EC181}" destId="{5500920E-1345-4AC9-8210-C2126F864F9D}" srcOrd="1" destOrd="0" presId="urn:microsoft.com/office/officeart/2005/8/layout/list1"/>
    <dgm:cxn modelId="{07F17901-6C63-435C-AD00-77E1CC3F645B}" type="presParOf" srcId="{C0727D5E-6C12-4BCD-825A-84F5DCF3AFD4}" destId="{7D3D7FFB-C7C3-4534-BDB4-2DFE2972FA4B}" srcOrd="5" destOrd="0" presId="urn:microsoft.com/office/officeart/2005/8/layout/list1"/>
    <dgm:cxn modelId="{0457A9D9-6233-4ED1-842E-617016037E36}" type="presParOf" srcId="{C0727D5E-6C12-4BCD-825A-84F5DCF3AFD4}" destId="{8A7FC69C-D69E-4192-B758-A8DB4967D6B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b="0" dirty="0">
              <a:latin typeface="Calibri" panose="020F0502020204030204" pitchFamily="34" charset="0"/>
              <a:cs typeface="Calibri" panose="020F0502020204030204" pitchFamily="34" charset="0"/>
            </a:rPr>
            <a:t>Tuesday,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 July 18th 9:30 AM, 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</a:t>
          </a:r>
          <a:endParaRPr lang="en-US" sz="1800" i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8C4E247C-21C6-4421-A4AE-F0F7B35891E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180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0D17A2-05C6-4E1B-935B-4A88539710B9}" type="parTrans" cxnId="{7D7815A2-B2FC-445F-AB30-0ACE0D6AB07D}">
      <dgm:prSet/>
      <dgm:spPr/>
      <dgm:t>
        <a:bodyPr/>
        <a:lstStyle/>
        <a:p>
          <a:endParaRPr lang="en-US"/>
        </a:p>
      </dgm:t>
    </dgm:pt>
    <dgm:pt modelId="{C72A12C0-F441-4D2E-B7C1-CB92E9FE622F}" type="sibTrans" cxnId="{7D7815A2-B2FC-445F-AB30-0ACE0D6AB07D}">
      <dgm:prSet/>
      <dgm:spPr/>
      <dgm:t>
        <a:bodyPr/>
        <a:lstStyle/>
        <a:p>
          <a:endParaRPr lang="en-US"/>
        </a:p>
      </dgm:t>
    </dgm:pt>
    <dgm:pt modelId="{4FAEB260-9385-4C32-8D49-D09FFE5CB2E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– timing</a:t>
          </a:r>
        </a:p>
      </dgm:t>
    </dgm:pt>
    <dgm:pt modelId="{D1CD7C0A-B7BF-42DE-8F2B-C37F55BBA100}" type="sibTrans" cxnId="{57D3BC52-957C-43A1-8E59-70072CF35EEB}">
      <dgm:prSet/>
      <dgm:spPr/>
      <dgm:t>
        <a:bodyPr/>
        <a:lstStyle/>
        <a:p>
          <a:endParaRPr lang="en-US"/>
        </a:p>
      </dgm:t>
    </dgm:pt>
    <dgm:pt modelId="{A1D9E879-B8E4-4C2E-A23D-FC1814B578CA}" type="parTrans" cxnId="{57D3BC52-957C-43A1-8E59-70072CF35EEB}">
      <dgm:prSet/>
      <dgm:spPr/>
      <dgm:t>
        <a:bodyPr/>
        <a:lstStyle/>
        <a:p>
          <a:endParaRPr lang="en-US"/>
        </a:p>
      </dgm:t>
    </dgm:pt>
    <dgm:pt modelId="{1A6B3514-C0B1-49A4-88BA-6765A2CDBCDC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MIS API review</a:t>
          </a:r>
        </a:p>
      </dgm:t>
    </dgm:pt>
    <dgm:pt modelId="{DEE7783B-01A1-4F93-9B85-B69F7F3A6928}" type="parTrans" cxnId="{5A65E9C2-B169-40AB-A175-A5007CAB782E}">
      <dgm:prSet/>
      <dgm:spPr/>
      <dgm:t>
        <a:bodyPr/>
        <a:lstStyle/>
        <a:p>
          <a:endParaRPr lang="en-US"/>
        </a:p>
      </dgm:t>
    </dgm:pt>
    <dgm:pt modelId="{6E931FED-AC28-4D89-B726-5D25E6E1DA6D}" type="sibTrans" cxnId="{5A65E9C2-B169-40AB-A175-A5007CAB782E}">
      <dgm:prSet/>
      <dgm:spPr/>
      <dgm:t>
        <a:bodyPr/>
        <a:lstStyle/>
        <a:p>
          <a:endParaRPr lang="en-US"/>
        </a:p>
      </dgm:t>
    </dgm:pt>
    <dgm:pt modelId="{B3649BD3-D6A1-48E5-9E02-AD4C5515F2CB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Digital Certificate Application Reduction</a:t>
          </a:r>
        </a:p>
      </dgm:t>
    </dgm:pt>
    <dgm:pt modelId="{49F9247E-3C9F-4DB5-8E55-25B07FE31CB6}" type="parTrans" cxnId="{553B794E-7F79-4EAA-9F65-1133FDC79149}">
      <dgm:prSet/>
      <dgm:spPr/>
      <dgm:t>
        <a:bodyPr/>
        <a:lstStyle/>
        <a:p>
          <a:endParaRPr lang="en-US"/>
        </a:p>
      </dgm:t>
    </dgm:pt>
    <dgm:pt modelId="{874549E4-F3F5-4319-8D78-C182C719EC02}" type="sibTrans" cxnId="{553B794E-7F79-4EAA-9F65-1133FDC79149}">
      <dgm:prSet/>
      <dgm:spPr/>
      <dgm:t>
        <a:bodyPr/>
        <a:lstStyle/>
        <a:p>
          <a:endParaRPr lang="en-US"/>
        </a:p>
      </dgm:t>
    </dgm:pt>
    <dgm:pt modelId="{75489AA9-9B29-4B8E-A704-2BBACA588FE1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Upcoming Retail Release</a:t>
          </a:r>
        </a:p>
      </dgm:t>
    </dgm:pt>
    <dgm:pt modelId="{DB99051B-50FB-41C6-A4F5-5E768E51BC52}" type="parTrans" cxnId="{EEA24035-6A5A-4D9E-80ED-23CFDD6328C3}">
      <dgm:prSet/>
      <dgm:spPr/>
      <dgm:t>
        <a:bodyPr/>
        <a:lstStyle/>
        <a:p>
          <a:endParaRPr lang="en-US"/>
        </a:p>
      </dgm:t>
    </dgm:pt>
    <dgm:pt modelId="{A5C4BDC8-A30F-4143-B40C-01CFB6D252EC}" type="sibTrans" cxnId="{EEA24035-6A5A-4D9E-80ED-23CFDD6328C3}">
      <dgm:prSet/>
      <dgm:spPr/>
      <dgm:t>
        <a:bodyPr/>
        <a:lstStyle/>
        <a:p>
          <a:endParaRPr lang="en-US"/>
        </a:p>
      </dgm:t>
    </dgm:pt>
    <dgm:pt modelId="{37D9FDFA-4274-4E10-8FEB-759603B599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Inadvertent Gain Data Analysis – additional data point - % of invalid enrollments by Gaining &amp; Losing CRs</a:t>
          </a:r>
        </a:p>
      </dgm:t>
    </dgm:pt>
    <dgm:pt modelId="{A00552FF-79EF-4B9B-9A0E-F058EB96CE2E}" type="parTrans" cxnId="{0F5F1E7E-90F6-45BB-8882-2881E847723F}">
      <dgm:prSet/>
      <dgm:spPr/>
      <dgm:t>
        <a:bodyPr/>
        <a:lstStyle/>
        <a:p>
          <a:endParaRPr lang="en-US"/>
        </a:p>
      </dgm:t>
    </dgm:pt>
    <dgm:pt modelId="{AB41771F-C5D6-43BF-AAE5-728CF5EFFF77}" type="sibTrans" cxnId="{0F5F1E7E-90F6-45BB-8882-2881E847723F}">
      <dgm:prSet/>
      <dgm:spPr/>
      <dgm:t>
        <a:bodyPr/>
        <a:lstStyle/>
        <a:p>
          <a:endParaRPr lang="en-US"/>
        </a:p>
      </dgm:t>
    </dgm:pt>
    <dgm:pt modelId="{E1C82725-9928-420C-988F-0F7AC91040A4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Default setting for Bulk Insert template for Missing Enrollment Transactions – on or off</a:t>
          </a:r>
        </a:p>
      </dgm:t>
    </dgm:pt>
    <dgm:pt modelId="{CC414148-ACF7-4C76-8E4C-0DEE65DC98C5}" type="parTrans" cxnId="{0F27AD3F-91EA-4410-9CF3-BF0B63693907}">
      <dgm:prSet/>
      <dgm:spPr/>
      <dgm:t>
        <a:bodyPr/>
        <a:lstStyle/>
        <a:p>
          <a:endParaRPr lang="en-US"/>
        </a:p>
      </dgm:t>
    </dgm:pt>
    <dgm:pt modelId="{95F6A083-C616-4BEE-8F47-CA13826F878D}" type="sibTrans" cxnId="{0F27AD3F-91EA-4410-9CF3-BF0B63693907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4609" custLinFactNeighborY="-57119">
        <dgm:presLayoutVars>
          <dgm:bulletEnabled val="1"/>
        </dgm:presLayoutVars>
      </dgm:prSet>
      <dgm:spPr/>
    </dgm:pt>
  </dgm:ptLst>
  <dgm:cxnLst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5" presId="urn:microsoft.com/office/officeart/2005/8/layout/list1"/>
    <dgm:cxn modelId="{890AFE24-2ACF-4ED4-84CF-ADFA10D6C8FC}" type="presOf" srcId="{1A6B3514-C0B1-49A4-88BA-6765A2CDBCDC}" destId="{5FD4668F-81DD-421E-9924-50274E363CDB}" srcOrd="0" destOrd="6" presId="urn:microsoft.com/office/officeart/2005/8/layout/list1"/>
    <dgm:cxn modelId="{DF88B52E-D0EA-4B49-903F-7E6C2945C19E}" type="presOf" srcId="{F673FA59-847C-4E39-BDD5-6490E0B76FFF}" destId="{5FD4668F-81DD-421E-9924-50274E363CDB}" srcOrd="0" destOrd="3" presId="urn:microsoft.com/office/officeart/2005/8/layout/list1"/>
    <dgm:cxn modelId="{EEA24035-6A5A-4D9E-80ED-23CFDD6328C3}" srcId="{F673FA59-847C-4E39-BDD5-6490E0B76FFF}" destId="{75489AA9-9B29-4B8E-A704-2BBACA588FE1}" srcOrd="4" destOrd="0" parTransId="{DB99051B-50FB-41C6-A4F5-5E768E51BC52}" sibTransId="{A5C4BDC8-A30F-4143-B40C-01CFB6D252EC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0F27AD3F-91EA-4410-9CF3-BF0B63693907}" srcId="{EA2EF7B5-2A7F-409F-A499-7DE3B8B815FF}" destId="{E1C82725-9928-420C-988F-0F7AC91040A4}" srcOrd="0" destOrd="0" parTransId="{CC414148-ACF7-4C76-8E4C-0DEE65DC98C5}" sibTransId="{95F6A083-C616-4BEE-8F47-CA13826F878D}"/>
    <dgm:cxn modelId="{B33B4B41-F48F-4F34-8054-D815D218B290}" type="presOf" srcId="{A00CC55C-C72B-47E2-9AE1-1FA65D7AAADD}" destId="{5FD4668F-81DD-421E-9924-50274E363CDB}" srcOrd="0" destOrd="14" presId="urn:microsoft.com/office/officeart/2005/8/layout/list1"/>
    <dgm:cxn modelId="{DCCCB165-7484-4C9D-B674-7932E6C29BF6}" srcId="{D2506135-395C-47B0-8DA9-C3F76649FF22}" destId="{EA2EF7B5-2A7F-409F-A499-7DE3B8B815FF}" srcOrd="1" destOrd="0" parTransId="{9BF3234F-0E0B-473F-A1C0-9130DD667646}" sibTransId="{1AE32801-3907-406F-87B1-95540F0CC6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AF3104C-887D-4CC3-87C4-B05291317715}" type="presOf" srcId="{37D9FDFA-4274-4E10-8FEB-759603B59928}" destId="{5FD4668F-81DD-421E-9924-50274E363CDB}" srcOrd="0" destOrd="12" presId="urn:microsoft.com/office/officeart/2005/8/layout/list1"/>
    <dgm:cxn modelId="{553B794E-7F79-4EAA-9F65-1133FDC79149}" srcId="{F673FA59-847C-4E39-BDD5-6490E0B76FFF}" destId="{B3649BD3-D6A1-48E5-9E02-AD4C5515F2CB}" srcOrd="3" destOrd="0" parTransId="{49F9247E-3C9F-4DB5-8E55-25B07FE31CB6}" sibTransId="{874549E4-F3F5-4319-8D78-C182C719EC02}"/>
    <dgm:cxn modelId="{1890FC71-E963-4F2E-8359-B280CD44A09E}" type="presOf" srcId="{EA2EF7B5-2A7F-409F-A499-7DE3B8B815FF}" destId="{5FD4668F-81DD-421E-9924-50274E363CDB}" srcOrd="0" destOrd="9" presId="urn:microsoft.com/office/officeart/2005/8/layout/list1"/>
    <dgm:cxn modelId="{57D3BC52-957C-43A1-8E59-70072CF35EEB}" srcId="{D2506135-395C-47B0-8DA9-C3F76649FF22}" destId="{4FAEB260-9385-4C32-8D49-D09FFE5CB2E8}" srcOrd="2" destOrd="0" parTransId="{A1D9E879-B8E4-4C2E-A23D-FC1814B578CA}" sibTransId="{D1CD7C0A-B7BF-42DE-8F2B-C37F55BBA100}"/>
    <dgm:cxn modelId="{D0246F53-2245-438D-B8C7-DA368C381448}" srcId="{D2506135-395C-47B0-8DA9-C3F76649FF22}" destId="{F673FA59-847C-4E39-BDD5-6490E0B76FFF}" srcOrd="0" destOrd="0" parTransId="{A6EC6619-51AE-47DB-9DE1-15442D21F27F}" sibTransId="{351088E2-0A40-4A02-B27E-8A203A6453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0F5F1E7E-90F6-45BB-8882-2881E847723F}" srcId="{D2506135-395C-47B0-8DA9-C3F76649FF22}" destId="{37D9FDFA-4274-4E10-8FEB-759603B59928}" srcOrd="3" destOrd="0" parTransId="{A00552FF-79EF-4B9B-9A0E-F058EB96CE2E}" sibTransId="{AB41771F-C5D6-43BF-AAE5-728CF5EFFF77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F3DC8182-5051-4644-BE2C-AEB2F934CA26}" type="presOf" srcId="{F4442908-9FC7-4167-9B10-7F40337E004E}" destId="{5FD4668F-81DD-421E-9924-50274E363CDB}" srcOrd="0" destOrd="4" presId="urn:microsoft.com/office/officeart/2005/8/layout/list1"/>
    <dgm:cxn modelId="{8CB15E8B-5AA7-4A37-AD04-00B9284EF16C}" type="presOf" srcId="{4FAEB260-9385-4C32-8D49-D09FFE5CB2E8}" destId="{5FD4668F-81DD-421E-9924-50274E363CDB}" srcOrd="0" destOrd="11" presId="urn:microsoft.com/office/officeart/2005/8/layout/list1"/>
    <dgm:cxn modelId="{0D1F8297-9E7E-4F78-B86A-B81338AB2A12}" type="presOf" srcId="{8C4E247C-21C6-4421-A4AE-F0F7B35891E0}" destId="{5FD4668F-81DD-421E-9924-50274E363CDB}" srcOrd="0" destOrd="13" presId="urn:microsoft.com/office/officeart/2005/8/layout/list1"/>
    <dgm:cxn modelId="{9527099C-48BD-4C52-BE1B-F581599A9067}" srcId="{FA84BF92-43C6-4E94-A77F-6263E68B6783}" destId="{D2506135-395C-47B0-8DA9-C3F76649FF22}" srcOrd="2" destOrd="0" parTransId="{5AE6885F-1A01-4324-A69E-284DA5FAEB5E}" sibTransId="{D79BAE52-B8CB-4181-ACDC-6CE5498C10F0}"/>
    <dgm:cxn modelId="{7D7815A2-B2FC-445F-AB30-0ACE0D6AB07D}" srcId="{D2506135-395C-47B0-8DA9-C3F76649FF22}" destId="{8C4E247C-21C6-4421-A4AE-F0F7B35891E0}" srcOrd="4" destOrd="0" parTransId="{9E0D17A2-05C6-4E1B-935B-4A88539710B9}" sibTransId="{C72A12C0-F441-4D2E-B7C1-CB92E9FE622F}"/>
    <dgm:cxn modelId="{1491A9AC-1788-4EAD-9C29-8CEFCEDC670E}" type="presOf" srcId="{D2506135-395C-47B0-8DA9-C3F76649FF22}" destId="{5FD4668F-81DD-421E-9924-50274E363CDB}" srcOrd="0" destOrd="2" presId="urn:microsoft.com/office/officeart/2005/8/layout/list1"/>
    <dgm:cxn modelId="{2898D6B1-E19D-4795-A923-9EB15BD318E2}" type="presOf" srcId="{B3649BD3-D6A1-48E5-9E02-AD4C5515F2CB}" destId="{5FD4668F-81DD-421E-9924-50274E363CDB}" srcOrd="0" destOrd="7" presId="urn:microsoft.com/office/officeart/2005/8/layout/list1"/>
    <dgm:cxn modelId="{03C6F6B9-60F8-4365-B7CD-113352679240}" type="presOf" srcId="{E1C82725-9928-420C-988F-0F7AC91040A4}" destId="{5FD4668F-81DD-421E-9924-50274E363CDB}" srcOrd="0" destOrd="10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5A65E9C2-B169-40AB-A175-A5007CAB782E}" srcId="{F673FA59-847C-4E39-BDD5-6490E0B76FFF}" destId="{1A6B3514-C0B1-49A4-88BA-6765A2CDBCDC}" srcOrd="2" destOrd="0" parTransId="{DEE7783B-01A1-4F93-9B85-B69F7F3A6928}" sibTransId="{6E931FED-AC28-4D89-B726-5D25E6E1DA6D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66D66DCD-5A03-46D7-B32C-F50753DA36DA}" type="presOf" srcId="{75489AA9-9B29-4B8E-A704-2BBACA588FE1}" destId="{5FD4668F-81DD-421E-9924-50274E363CDB}" srcOrd="0" destOrd="8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3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1639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– </a:t>
          </a:r>
          <a:endParaRPr lang="en-US" sz="2200" b="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testing in different environment (not RMTE) available late November/early December prior to go live 12/10/23 – REMINDER:  read only application</a:t>
          </a:r>
          <a:endParaRPr lang="en-US" sz="3600" b="0" kern="1200" dirty="0"/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ERCOT Digital Certificates </a:t>
          </a:r>
          <a:r>
            <a:rPr lang="en-US" sz="2000" b="0" kern="1200" dirty="0"/>
            <a:t>– reduction of unused certificates effort – gathering data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October extended release </a:t>
          </a:r>
          <a:r>
            <a:rPr lang="en-US" sz="2000" b="0" kern="1200" dirty="0"/>
            <a:t>– will know in August if extended timeframe is needed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EDM Implementation Guide </a:t>
          </a:r>
          <a:r>
            <a:rPr lang="en-US" sz="2000" b="0" kern="1200" dirty="0"/>
            <a:t>– ERCOT will “clean up”:   </a:t>
          </a:r>
          <a:r>
            <a:rPr lang="en-US" sz="2000" b="0" kern="1200" dirty="0">
              <a:solidFill>
                <a:srgbClr val="FF0000"/>
              </a:solidFill>
            </a:rPr>
            <a:t>POSSIBLE VOTE</a:t>
          </a:r>
          <a:endParaRPr lang="en-US" sz="2000" b="0" kern="1200" dirty="0"/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/>
            <a:t>any references to ‘</a:t>
          </a:r>
          <a:r>
            <a:rPr lang="en-US" sz="2000" b="0" kern="1200" dirty="0" err="1"/>
            <a:t>etod</a:t>
          </a:r>
          <a:r>
            <a:rPr lang="en-US" sz="2000" b="0" kern="1200" dirty="0"/>
            <a:t>’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/>
            <a:t>Ensure operable links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/>
            <a:t>Add a reference to RMTE environment and document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31639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9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8663"/>
          <a:ext cx="11329647" cy="47182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462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2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provided clarity on following business requirements:</a:t>
          </a:r>
          <a:endParaRPr lang="en-US" sz="2200" b="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Title </a:t>
          </a:r>
          <a:r>
            <a:rPr lang="en-US" sz="200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867 vs Sum of LSE Intervals – Dispute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</a:t>
          </a:r>
          <a:r>
            <a:rPr lang="en-US" sz="200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character limitation</a:t>
          </a: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Creation of new fields specific to 867 vs Sum of LSE Intervals:  ‘867_03 TRAN ID’, ‘Dispute Start Time’ and ‘Dispute Stop Time’ 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Template Changes – default of validation codes:  currently set at “off” and trained to set to “on” for efficient submittal of Bulk Insert MTs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NEXT MEETING: review default setting for </a:t>
          </a:r>
          <a:r>
            <a:rPr lang="en-US" sz="200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Missing Enrollment Transactions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template</a:t>
          </a:r>
        </a:p>
        <a:p>
          <a:pPr marL="171450" lvl="3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Warning messages for IAG, IAL, and Rescission MT subtypes – if a third party transaction is “scheduled” or “in review”, a warning message will populate – examples provided for developers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68663"/>
        <a:ext cx="11329647" cy="4718279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68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68615"/>
      </dsp:txXfrm>
    </dsp:sp>
    <dsp:sp modelId="{8A7FC69C-D69E-4192-B758-A8DB4967D6BE}">
      <dsp:nvSpPr>
        <dsp:cNvPr id="0" name=""/>
        <dsp:cNvSpPr/>
      </dsp:nvSpPr>
      <dsp:spPr>
        <a:xfrm>
          <a:off x="0" y="5314358"/>
          <a:ext cx="11329647" cy="1095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0920E-1345-4AC9-8210-C2126F864F9D}">
      <dsp:nvSpPr>
        <dsp:cNvPr id="0" name=""/>
        <dsp:cNvSpPr/>
      </dsp:nvSpPr>
      <dsp:spPr>
        <a:xfrm>
          <a:off x="566482" y="5250206"/>
          <a:ext cx="7930752" cy="128303"/>
        </a:xfrm>
        <a:prstGeom prst="roundRect">
          <a:avLst/>
        </a:prstGeom>
        <a:solidFill>
          <a:schemeClr val="bg1">
            <a:alpha val="9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72745" y="5256469"/>
        <a:ext cx="7918226" cy="115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84673"/>
          <a:ext cx="11329646" cy="419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6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latin typeface="Calibri" panose="020F0502020204030204" pitchFamily="34" charset="0"/>
              <a:cs typeface="Calibri" panose="020F0502020204030204" pitchFamily="34" charset="0"/>
            </a:rPr>
            <a:t>Tuesday,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July 18th 9:30 AM, 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MIS API review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Digital Certificate Application Reduction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Upcoming Retail Release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</a:t>
          </a:r>
          <a:endParaRPr lang="en-US" sz="1800" i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Default setting for Bulk Insert template for Missing Enrollment Transactions – on or off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– timing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Inadvertent Gain Data Analysis – additional data point - % of invalid enrollments by Gaining &amp; Losing CRs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180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584673"/>
        <a:ext cx="11329646" cy="419113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820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8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7/6/2023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July 11th, 2023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708142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193627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57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69128"/>
              </p:ext>
            </p:extLst>
          </p:nvPr>
        </p:nvGraphicFramePr>
        <p:xfrm>
          <a:off x="478555" y="1165299"/>
          <a:ext cx="11329646" cy="481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5148</TotalTime>
  <Words>305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95</cp:revision>
  <dcterms:created xsi:type="dcterms:W3CDTF">2019-02-27T15:25:50Z</dcterms:created>
  <dcterms:modified xsi:type="dcterms:W3CDTF">2023-07-06T21:50:18Z</dcterms:modified>
</cp:coreProperties>
</file>