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4" r:id="rId4"/>
    <p:sldMasterId id="2147483680" r:id="rId5"/>
    <p:sldMasterId id="2147483682" r:id="rId6"/>
    <p:sldMasterId id="2147483651" r:id="rId7"/>
  </p:sldMasterIdLst>
  <p:notesMasterIdLst>
    <p:notesMasterId r:id="rId13"/>
  </p:notesMasterIdLst>
  <p:handoutMasterIdLst>
    <p:handoutMasterId r:id="rId14"/>
  </p:handoutMasterIdLst>
  <p:sldIdLst>
    <p:sldId id="260" r:id="rId8"/>
    <p:sldId id="901" r:id="rId9"/>
    <p:sldId id="896" r:id="rId10"/>
    <p:sldId id="902" r:id="rId11"/>
    <p:sldId id="90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B85BF8-4EE9-4D1C-989C-97A6CDAD793E}" v="9" dt="2023-07-06T08:09:20.4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590" autoAdjust="0"/>
    <p:restoredTop sz="96357" autoAdjust="0"/>
  </p:normalViewPr>
  <p:slideViewPr>
    <p:cSldViewPr showGuides="1">
      <p:cViewPr varScale="1">
        <p:scale>
          <a:sx n="127" d="100"/>
          <a:sy n="127" d="100"/>
        </p:scale>
        <p:origin x="1308" y="114"/>
      </p:cViewPr>
      <p:guideLst>
        <p:guide orient="horz" pos="2160"/>
        <p:guide pos="2880"/>
      </p:guideLst>
    </p:cSldViewPr>
  </p:slideViewPr>
  <p:outlineViewPr>
    <p:cViewPr>
      <p:scale>
        <a:sx n="33" d="100"/>
        <a:sy n="33" d="100"/>
      </p:scale>
      <p:origin x="0" y="-13296"/>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o, Nitika" userId="eb4dfd7f-5a13-4bd1-acb0-2d627733e6c8" providerId="ADAL" clId="{65B85BF8-4EE9-4D1C-989C-97A6CDAD793E}"/>
    <pc:docChg chg="undo custSel addSld delSld modSld delMainMaster modMainMaster">
      <pc:chgData name="Mago, Nitika" userId="eb4dfd7f-5a13-4bd1-acb0-2d627733e6c8" providerId="ADAL" clId="{65B85BF8-4EE9-4D1C-989C-97A6CDAD793E}" dt="2023-07-06T08:40:57.638" v="4704" actId="20577"/>
      <pc:docMkLst>
        <pc:docMk/>
      </pc:docMkLst>
      <pc:sldChg chg="addSp delSp modSp mod modClrScheme chgLayout">
        <pc:chgData name="Mago, Nitika" userId="eb4dfd7f-5a13-4bd1-acb0-2d627733e6c8" providerId="ADAL" clId="{65B85BF8-4EE9-4D1C-989C-97A6CDAD793E}" dt="2023-07-06T07:37:01.152" v="94" actId="20577"/>
        <pc:sldMkLst>
          <pc:docMk/>
          <pc:sldMk cId="730603795" sldId="260"/>
        </pc:sldMkLst>
        <pc:spChg chg="add del mod ord">
          <ac:chgData name="Mago, Nitika" userId="eb4dfd7f-5a13-4bd1-acb0-2d627733e6c8" providerId="ADAL" clId="{65B85BF8-4EE9-4D1C-989C-97A6CDAD793E}" dt="2023-07-06T07:35:11.322" v="1" actId="700"/>
          <ac:spMkLst>
            <pc:docMk/>
            <pc:sldMk cId="730603795" sldId="260"/>
            <ac:spMk id="2" creationId="{FFF14D67-4D0B-DFE1-F866-14146BFA9CCD}"/>
          </ac:spMkLst>
        </pc:spChg>
        <pc:spChg chg="add del mod ord">
          <ac:chgData name="Mago, Nitika" userId="eb4dfd7f-5a13-4bd1-acb0-2d627733e6c8" providerId="ADAL" clId="{65B85BF8-4EE9-4D1C-989C-97A6CDAD793E}" dt="2023-07-06T07:35:11.322" v="1" actId="700"/>
          <ac:spMkLst>
            <pc:docMk/>
            <pc:sldMk cId="730603795" sldId="260"/>
            <ac:spMk id="3" creationId="{6255F33C-E6D1-7DEC-4A06-53E290D0892A}"/>
          </ac:spMkLst>
        </pc:spChg>
        <pc:spChg chg="add del mod ord">
          <ac:chgData name="Mago, Nitika" userId="eb4dfd7f-5a13-4bd1-acb0-2d627733e6c8" providerId="ADAL" clId="{65B85BF8-4EE9-4D1C-989C-97A6CDAD793E}" dt="2023-07-06T07:35:11.322" v="1" actId="700"/>
          <ac:spMkLst>
            <pc:docMk/>
            <pc:sldMk cId="730603795" sldId="260"/>
            <ac:spMk id="4" creationId="{A504CEEF-75CD-4E32-9601-E7D5194F4155}"/>
          </ac:spMkLst>
        </pc:spChg>
        <pc:spChg chg="add mod ord">
          <ac:chgData name="Mago, Nitika" userId="eb4dfd7f-5a13-4bd1-acb0-2d627733e6c8" providerId="ADAL" clId="{65B85BF8-4EE9-4D1C-989C-97A6CDAD793E}" dt="2023-07-06T07:37:01.152" v="94" actId="20577"/>
          <ac:spMkLst>
            <pc:docMk/>
            <pc:sldMk cId="730603795" sldId="260"/>
            <ac:spMk id="5" creationId="{4E43C351-2467-19F3-1644-28CE0C4F937E}"/>
          </ac:spMkLst>
        </pc:spChg>
        <pc:spChg chg="add mod ord">
          <ac:chgData name="Mago, Nitika" userId="eb4dfd7f-5a13-4bd1-acb0-2d627733e6c8" providerId="ADAL" clId="{65B85BF8-4EE9-4D1C-989C-97A6CDAD793E}" dt="2023-07-06T07:36:52.749" v="78" actId="20577"/>
          <ac:spMkLst>
            <pc:docMk/>
            <pc:sldMk cId="730603795" sldId="260"/>
            <ac:spMk id="6" creationId="{4BD634F5-2CCB-D8D4-0E54-BC49973EF601}"/>
          </ac:spMkLst>
        </pc:spChg>
        <pc:spChg chg="del mod">
          <ac:chgData name="Mago, Nitika" userId="eb4dfd7f-5a13-4bd1-acb0-2d627733e6c8" providerId="ADAL" clId="{65B85BF8-4EE9-4D1C-989C-97A6CDAD793E}" dt="2023-07-06T07:36:44.953" v="57" actId="478"/>
          <ac:spMkLst>
            <pc:docMk/>
            <pc:sldMk cId="730603795" sldId="260"/>
            <ac:spMk id="7" creationId="{00000000-0000-0000-0000-000000000000}"/>
          </ac:spMkLst>
        </pc:spChg>
        <pc:spChg chg="add mod ord">
          <ac:chgData name="Mago, Nitika" userId="eb4dfd7f-5a13-4bd1-acb0-2d627733e6c8" providerId="ADAL" clId="{65B85BF8-4EE9-4D1C-989C-97A6CDAD793E}" dt="2023-07-06T07:36:33.833" v="55" actId="20577"/>
          <ac:spMkLst>
            <pc:docMk/>
            <pc:sldMk cId="730603795" sldId="260"/>
            <ac:spMk id="8" creationId="{4626AA9A-1313-F479-5AC8-262FDB289E9E}"/>
          </ac:spMkLst>
        </pc:spChg>
      </pc:sldChg>
      <pc:sldChg chg="modSp del mod modClrScheme chgLayout">
        <pc:chgData name="Mago, Nitika" userId="eb4dfd7f-5a13-4bd1-acb0-2d627733e6c8" providerId="ADAL" clId="{65B85BF8-4EE9-4D1C-989C-97A6CDAD793E}" dt="2023-07-06T08:00:23.044" v="1107" actId="47"/>
        <pc:sldMkLst>
          <pc:docMk/>
          <pc:sldMk cId="681016227" sldId="434"/>
        </pc:sldMkLst>
        <pc:spChg chg="mod ord">
          <ac:chgData name="Mago, Nitika" userId="eb4dfd7f-5a13-4bd1-acb0-2d627733e6c8" providerId="ADAL" clId="{65B85BF8-4EE9-4D1C-989C-97A6CDAD793E}" dt="2023-07-06T07:39:52.470" v="96" actId="700"/>
          <ac:spMkLst>
            <pc:docMk/>
            <pc:sldMk cId="681016227" sldId="434"/>
            <ac:spMk id="2" creationId="{8EDB547D-022A-70D6-A0F6-E16C044D622E}"/>
          </ac:spMkLst>
        </pc:spChg>
        <pc:spChg chg="mod ord">
          <ac:chgData name="Mago, Nitika" userId="eb4dfd7f-5a13-4bd1-acb0-2d627733e6c8" providerId="ADAL" clId="{65B85BF8-4EE9-4D1C-989C-97A6CDAD793E}" dt="2023-07-06T07:39:52.470" v="96" actId="700"/>
          <ac:spMkLst>
            <pc:docMk/>
            <pc:sldMk cId="681016227" sldId="434"/>
            <ac:spMk id="4" creationId="{501F854B-D3D9-FD7A-92D1-AF7EEC6560BD}"/>
          </ac:spMkLst>
        </pc:spChg>
        <pc:spChg chg="mod ord">
          <ac:chgData name="Mago, Nitika" userId="eb4dfd7f-5a13-4bd1-acb0-2d627733e6c8" providerId="ADAL" clId="{65B85BF8-4EE9-4D1C-989C-97A6CDAD793E}" dt="2023-07-06T07:39:52.470" v="96" actId="700"/>
          <ac:spMkLst>
            <pc:docMk/>
            <pc:sldMk cId="681016227" sldId="434"/>
            <ac:spMk id="8" creationId="{38E36F19-D6E1-254B-CFD9-0ED3A735A18A}"/>
          </ac:spMkLst>
        </pc:spChg>
      </pc:sldChg>
      <pc:sldChg chg="modSp del mod modClrScheme chgLayout">
        <pc:chgData name="Mago, Nitika" userId="eb4dfd7f-5a13-4bd1-acb0-2d627733e6c8" providerId="ADAL" clId="{65B85BF8-4EE9-4D1C-989C-97A6CDAD793E}" dt="2023-07-06T07:56:52.911" v="897" actId="47"/>
        <pc:sldMkLst>
          <pc:docMk/>
          <pc:sldMk cId="1809355029" sldId="435"/>
        </pc:sldMkLst>
        <pc:spChg chg="mod ord">
          <ac:chgData name="Mago, Nitika" userId="eb4dfd7f-5a13-4bd1-acb0-2d627733e6c8" providerId="ADAL" clId="{65B85BF8-4EE9-4D1C-989C-97A6CDAD793E}" dt="2023-07-06T07:39:52.470" v="96" actId="700"/>
          <ac:spMkLst>
            <pc:docMk/>
            <pc:sldMk cId="1809355029" sldId="435"/>
            <ac:spMk id="2" creationId="{98C73DF3-5CD3-0F96-7B9C-423BC114A174}"/>
          </ac:spMkLst>
        </pc:spChg>
        <pc:spChg chg="mod ord">
          <ac:chgData name="Mago, Nitika" userId="eb4dfd7f-5a13-4bd1-acb0-2d627733e6c8" providerId="ADAL" clId="{65B85BF8-4EE9-4D1C-989C-97A6CDAD793E}" dt="2023-07-06T07:39:52.470" v="96" actId="700"/>
          <ac:spMkLst>
            <pc:docMk/>
            <pc:sldMk cId="1809355029" sldId="435"/>
            <ac:spMk id="3" creationId="{ED5CCE33-FB44-BF15-4102-E7F64665F1E9}"/>
          </ac:spMkLst>
        </pc:spChg>
        <pc:spChg chg="mod ord">
          <ac:chgData name="Mago, Nitika" userId="eb4dfd7f-5a13-4bd1-acb0-2d627733e6c8" providerId="ADAL" clId="{65B85BF8-4EE9-4D1C-989C-97A6CDAD793E}" dt="2023-07-06T07:39:52.470" v="96" actId="700"/>
          <ac:spMkLst>
            <pc:docMk/>
            <pc:sldMk cId="1809355029" sldId="435"/>
            <ac:spMk id="4" creationId="{BAE4AC5F-6526-63B9-47A9-E085D7EA0938}"/>
          </ac:spMkLst>
        </pc:spChg>
      </pc:sldChg>
      <pc:sldChg chg="modSp del">
        <pc:chgData name="Mago, Nitika" userId="eb4dfd7f-5a13-4bd1-acb0-2d627733e6c8" providerId="ADAL" clId="{65B85BF8-4EE9-4D1C-989C-97A6CDAD793E}" dt="2023-07-06T08:37:04.301" v="4376" actId="2696"/>
        <pc:sldMkLst>
          <pc:docMk/>
          <pc:sldMk cId="2849511313" sldId="620"/>
        </pc:sldMkLst>
        <pc:spChg chg="mod">
          <ac:chgData name="Mago, Nitika" userId="eb4dfd7f-5a13-4bd1-acb0-2d627733e6c8" providerId="ADAL" clId="{65B85BF8-4EE9-4D1C-989C-97A6CDAD793E}" dt="2023-07-06T07:40:07.386" v="97"/>
          <ac:spMkLst>
            <pc:docMk/>
            <pc:sldMk cId="2849511313" sldId="620"/>
            <ac:spMk id="2" creationId="{9DF6ED77-88C1-F6DC-24EE-C3FBFFA59109}"/>
          </ac:spMkLst>
        </pc:spChg>
        <pc:spChg chg="mod">
          <ac:chgData name="Mago, Nitika" userId="eb4dfd7f-5a13-4bd1-acb0-2d627733e6c8" providerId="ADAL" clId="{65B85BF8-4EE9-4D1C-989C-97A6CDAD793E}" dt="2023-07-06T07:40:07.386" v="97"/>
          <ac:spMkLst>
            <pc:docMk/>
            <pc:sldMk cId="2849511313" sldId="620"/>
            <ac:spMk id="4" creationId="{2F81BA91-749F-BB8B-4908-05304C43D492}"/>
          </ac:spMkLst>
        </pc:spChg>
      </pc:sldChg>
      <pc:sldChg chg="modSp del">
        <pc:chgData name="Mago, Nitika" userId="eb4dfd7f-5a13-4bd1-acb0-2d627733e6c8" providerId="ADAL" clId="{65B85BF8-4EE9-4D1C-989C-97A6CDAD793E}" dt="2023-07-06T08:37:08.399" v="4377" actId="2696"/>
        <pc:sldMkLst>
          <pc:docMk/>
          <pc:sldMk cId="12855465" sldId="640"/>
        </pc:sldMkLst>
        <pc:spChg chg="mod">
          <ac:chgData name="Mago, Nitika" userId="eb4dfd7f-5a13-4bd1-acb0-2d627733e6c8" providerId="ADAL" clId="{65B85BF8-4EE9-4D1C-989C-97A6CDAD793E}" dt="2023-07-06T07:40:07.386" v="97"/>
          <ac:spMkLst>
            <pc:docMk/>
            <pc:sldMk cId="12855465" sldId="640"/>
            <ac:spMk id="4" creationId="{686D0D35-51F9-4418-9960-2905D19B4703}"/>
          </ac:spMkLst>
        </pc:spChg>
      </pc:sldChg>
      <pc:sldChg chg="addSp delSp modSp mod modClrScheme chgLayout">
        <pc:chgData name="Mago, Nitika" userId="eb4dfd7f-5a13-4bd1-acb0-2d627733e6c8" providerId="ADAL" clId="{65B85BF8-4EE9-4D1C-989C-97A6CDAD793E}" dt="2023-07-06T08:37:50.197" v="4389" actId="1076"/>
        <pc:sldMkLst>
          <pc:docMk/>
          <pc:sldMk cId="2202847747" sldId="896"/>
        </pc:sldMkLst>
        <pc:spChg chg="mod ord">
          <ac:chgData name="Mago, Nitika" userId="eb4dfd7f-5a13-4bd1-acb0-2d627733e6c8" providerId="ADAL" clId="{65B85BF8-4EE9-4D1C-989C-97A6CDAD793E}" dt="2023-07-06T08:01:22.319" v="1119" actId="6549"/>
          <ac:spMkLst>
            <pc:docMk/>
            <pc:sldMk cId="2202847747" sldId="896"/>
            <ac:spMk id="2" creationId="{73A6F3AC-0833-999D-B692-E545921244E3}"/>
          </ac:spMkLst>
        </pc:spChg>
        <pc:spChg chg="mod ord">
          <ac:chgData name="Mago, Nitika" userId="eb4dfd7f-5a13-4bd1-acb0-2d627733e6c8" providerId="ADAL" clId="{65B85BF8-4EE9-4D1C-989C-97A6CDAD793E}" dt="2023-07-06T08:37:42.866" v="4386" actId="167"/>
          <ac:spMkLst>
            <pc:docMk/>
            <pc:sldMk cId="2202847747" sldId="896"/>
            <ac:spMk id="3" creationId="{89475927-4104-67EE-7D00-772E221796B6}"/>
          </ac:spMkLst>
        </pc:spChg>
        <pc:spChg chg="mod ord">
          <ac:chgData name="Mago, Nitika" userId="eb4dfd7f-5a13-4bd1-acb0-2d627733e6c8" providerId="ADAL" clId="{65B85BF8-4EE9-4D1C-989C-97A6CDAD793E}" dt="2023-07-06T07:39:52.470" v="96" actId="700"/>
          <ac:spMkLst>
            <pc:docMk/>
            <pc:sldMk cId="2202847747" sldId="896"/>
            <ac:spMk id="4" creationId="{5593819E-EB8D-25F0-8980-B80A91A37BB0}"/>
          </ac:spMkLst>
        </pc:spChg>
        <pc:picChg chg="add mod ord">
          <ac:chgData name="Mago, Nitika" userId="eb4dfd7f-5a13-4bd1-acb0-2d627733e6c8" providerId="ADAL" clId="{65B85BF8-4EE9-4D1C-989C-97A6CDAD793E}" dt="2023-07-06T08:37:50.197" v="4389" actId="1076"/>
          <ac:picMkLst>
            <pc:docMk/>
            <pc:sldMk cId="2202847747" sldId="896"/>
            <ac:picMk id="5" creationId="{A2F29548-ADB8-1C1A-B7A1-45E6B1485527}"/>
          </ac:picMkLst>
        </pc:picChg>
        <pc:picChg chg="add del mod">
          <ac:chgData name="Mago, Nitika" userId="eb4dfd7f-5a13-4bd1-acb0-2d627733e6c8" providerId="ADAL" clId="{65B85BF8-4EE9-4D1C-989C-97A6CDAD793E}" dt="2023-07-06T08:09:21.713" v="1384" actId="478"/>
          <ac:picMkLst>
            <pc:docMk/>
            <pc:sldMk cId="2202847747" sldId="896"/>
            <ac:picMk id="6" creationId="{541C8765-E713-DC25-DF95-FA784DD42A0A}"/>
          </ac:picMkLst>
        </pc:picChg>
      </pc:sldChg>
      <pc:sldChg chg="modSp del mod modClrScheme chgLayout">
        <pc:chgData name="Mago, Nitika" userId="eb4dfd7f-5a13-4bd1-acb0-2d627733e6c8" providerId="ADAL" clId="{65B85BF8-4EE9-4D1C-989C-97A6CDAD793E}" dt="2023-07-06T08:15:11.470" v="1617" actId="47"/>
        <pc:sldMkLst>
          <pc:docMk/>
          <pc:sldMk cId="1299557651" sldId="897"/>
        </pc:sldMkLst>
        <pc:spChg chg="mod ord">
          <ac:chgData name="Mago, Nitika" userId="eb4dfd7f-5a13-4bd1-acb0-2d627733e6c8" providerId="ADAL" clId="{65B85BF8-4EE9-4D1C-989C-97A6CDAD793E}" dt="2023-07-06T07:39:52.470" v="96" actId="700"/>
          <ac:spMkLst>
            <pc:docMk/>
            <pc:sldMk cId="1299557651" sldId="897"/>
            <ac:spMk id="2" creationId="{BFAC698D-BB6C-A50B-8526-87E9F4F3FF44}"/>
          </ac:spMkLst>
        </pc:spChg>
        <pc:spChg chg="mod ord">
          <ac:chgData name="Mago, Nitika" userId="eb4dfd7f-5a13-4bd1-acb0-2d627733e6c8" providerId="ADAL" clId="{65B85BF8-4EE9-4D1C-989C-97A6CDAD793E}" dt="2023-07-06T07:39:52.470" v="96" actId="700"/>
          <ac:spMkLst>
            <pc:docMk/>
            <pc:sldMk cId="1299557651" sldId="897"/>
            <ac:spMk id="3" creationId="{B22BF308-53C9-C3D4-1F19-DE2C9379C374}"/>
          </ac:spMkLst>
        </pc:spChg>
        <pc:spChg chg="mod ord">
          <ac:chgData name="Mago, Nitika" userId="eb4dfd7f-5a13-4bd1-acb0-2d627733e6c8" providerId="ADAL" clId="{65B85BF8-4EE9-4D1C-989C-97A6CDAD793E}" dt="2023-07-06T07:39:52.470" v="96" actId="700"/>
          <ac:spMkLst>
            <pc:docMk/>
            <pc:sldMk cId="1299557651" sldId="897"/>
            <ac:spMk id="4" creationId="{E16805A9-F20F-06CC-1CE4-7E964D5E9A03}"/>
          </ac:spMkLst>
        </pc:spChg>
      </pc:sldChg>
      <pc:sldChg chg="addSp modSp del mod modClrScheme chgLayout">
        <pc:chgData name="Mago, Nitika" userId="eb4dfd7f-5a13-4bd1-acb0-2d627733e6c8" providerId="ADAL" clId="{65B85BF8-4EE9-4D1C-989C-97A6CDAD793E}" dt="2023-07-06T07:56:52.911" v="897" actId="47"/>
        <pc:sldMkLst>
          <pc:docMk/>
          <pc:sldMk cId="768253993" sldId="898"/>
        </pc:sldMkLst>
        <pc:spChg chg="mod ord">
          <ac:chgData name="Mago, Nitika" userId="eb4dfd7f-5a13-4bd1-acb0-2d627733e6c8" providerId="ADAL" clId="{65B85BF8-4EE9-4D1C-989C-97A6CDAD793E}" dt="2023-07-06T07:39:52.470" v="96" actId="700"/>
          <ac:spMkLst>
            <pc:docMk/>
            <pc:sldMk cId="768253993" sldId="898"/>
            <ac:spMk id="2" creationId="{98C73DF3-5CD3-0F96-7B9C-423BC114A174}"/>
          </ac:spMkLst>
        </pc:spChg>
        <pc:spChg chg="mod ord">
          <ac:chgData name="Mago, Nitika" userId="eb4dfd7f-5a13-4bd1-acb0-2d627733e6c8" providerId="ADAL" clId="{65B85BF8-4EE9-4D1C-989C-97A6CDAD793E}" dt="2023-07-06T07:39:52.470" v="96" actId="700"/>
          <ac:spMkLst>
            <pc:docMk/>
            <pc:sldMk cId="768253993" sldId="898"/>
            <ac:spMk id="4" creationId="{BAE4AC5F-6526-63B9-47A9-E085D7EA0938}"/>
          </ac:spMkLst>
        </pc:spChg>
        <pc:spChg chg="add mod ord">
          <ac:chgData name="Mago, Nitika" userId="eb4dfd7f-5a13-4bd1-acb0-2d627733e6c8" providerId="ADAL" clId="{65B85BF8-4EE9-4D1C-989C-97A6CDAD793E}" dt="2023-07-06T07:39:52.470" v="96" actId="700"/>
          <ac:spMkLst>
            <pc:docMk/>
            <pc:sldMk cId="768253993" sldId="898"/>
            <ac:spMk id="5" creationId="{B66EEA81-0A28-9DA0-8FBE-D41C6E0F23B8}"/>
          </ac:spMkLst>
        </pc:spChg>
      </pc:sldChg>
      <pc:sldChg chg="addSp delSp modSp mod modClrScheme chgLayout">
        <pc:chgData name="Mago, Nitika" userId="eb4dfd7f-5a13-4bd1-acb0-2d627733e6c8" providerId="ADAL" clId="{65B85BF8-4EE9-4D1C-989C-97A6CDAD793E}" dt="2023-07-06T08:36:36.903" v="4375" actId="6549"/>
        <pc:sldMkLst>
          <pc:docMk/>
          <pc:sldMk cId="641363617" sldId="900"/>
        </pc:sldMkLst>
        <pc:spChg chg="mod ord">
          <ac:chgData name="Mago, Nitika" userId="eb4dfd7f-5a13-4bd1-acb0-2d627733e6c8" providerId="ADAL" clId="{65B85BF8-4EE9-4D1C-989C-97A6CDAD793E}" dt="2023-07-06T08:34:39.779" v="4285" actId="700"/>
          <ac:spMkLst>
            <pc:docMk/>
            <pc:sldMk cId="641363617" sldId="900"/>
            <ac:spMk id="2" creationId="{891A514B-D5DA-4710-95C1-F7E4043E0884}"/>
          </ac:spMkLst>
        </pc:spChg>
        <pc:spChg chg="del mod ord">
          <ac:chgData name="Mago, Nitika" userId="eb4dfd7f-5a13-4bd1-acb0-2d627733e6c8" providerId="ADAL" clId="{65B85BF8-4EE9-4D1C-989C-97A6CDAD793E}" dt="2023-07-06T08:34:39.779" v="4285" actId="700"/>
          <ac:spMkLst>
            <pc:docMk/>
            <pc:sldMk cId="641363617" sldId="900"/>
            <ac:spMk id="3" creationId="{7EE70743-6D22-40AD-9E30-9E96898DCF5A}"/>
          </ac:spMkLst>
        </pc:spChg>
        <pc:spChg chg="add mod ord">
          <ac:chgData name="Mago, Nitika" userId="eb4dfd7f-5a13-4bd1-acb0-2d627733e6c8" providerId="ADAL" clId="{65B85BF8-4EE9-4D1C-989C-97A6CDAD793E}" dt="2023-07-06T08:36:36.903" v="4375" actId="6549"/>
          <ac:spMkLst>
            <pc:docMk/>
            <pc:sldMk cId="641363617" sldId="900"/>
            <ac:spMk id="4" creationId="{1B594E7F-CB30-41AA-0193-F1F4810F58DB}"/>
          </ac:spMkLst>
        </pc:spChg>
      </pc:sldChg>
      <pc:sldChg chg="addSp delSp modSp new mod modClrScheme chgLayout">
        <pc:chgData name="Mago, Nitika" userId="eb4dfd7f-5a13-4bd1-acb0-2d627733e6c8" providerId="ADAL" clId="{65B85BF8-4EE9-4D1C-989C-97A6CDAD793E}" dt="2023-07-06T08:00:14.151" v="1106" actId="20577"/>
        <pc:sldMkLst>
          <pc:docMk/>
          <pc:sldMk cId="1158101583" sldId="901"/>
        </pc:sldMkLst>
        <pc:spChg chg="del mod ord">
          <ac:chgData name="Mago, Nitika" userId="eb4dfd7f-5a13-4bd1-acb0-2d627733e6c8" providerId="ADAL" clId="{65B85BF8-4EE9-4D1C-989C-97A6CDAD793E}" dt="2023-07-06T07:39:52.470" v="96" actId="700"/>
          <ac:spMkLst>
            <pc:docMk/>
            <pc:sldMk cId="1158101583" sldId="901"/>
            <ac:spMk id="2" creationId="{6D7F3B69-9BA4-AADA-F8FD-730FB8BB9544}"/>
          </ac:spMkLst>
        </pc:spChg>
        <pc:spChg chg="del mod ord">
          <ac:chgData name="Mago, Nitika" userId="eb4dfd7f-5a13-4bd1-acb0-2d627733e6c8" providerId="ADAL" clId="{65B85BF8-4EE9-4D1C-989C-97A6CDAD793E}" dt="2023-07-06T07:39:52.470" v="96" actId="700"/>
          <ac:spMkLst>
            <pc:docMk/>
            <pc:sldMk cId="1158101583" sldId="901"/>
            <ac:spMk id="3" creationId="{18DE132F-6B89-3AD0-E143-46DE0BDF8614}"/>
          </ac:spMkLst>
        </pc:spChg>
        <pc:spChg chg="mod ord">
          <ac:chgData name="Mago, Nitika" userId="eb4dfd7f-5a13-4bd1-acb0-2d627733e6c8" providerId="ADAL" clId="{65B85BF8-4EE9-4D1C-989C-97A6CDAD793E}" dt="2023-07-06T07:39:52.470" v="96" actId="700"/>
          <ac:spMkLst>
            <pc:docMk/>
            <pc:sldMk cId="1158101583" sldId="901"/>
            <ac:spMk id="4" creationId="{947147B0-28E9-40A0-53D2-ABCAA13C4099}"/>
          </ac:spMkLst>
        </pc:spChg>
        <pc:spChg chg="add mod ord">
          <ac:chgData name="Mago, Nitika" userId="eb4dfd7f-5a13-4bd1-acb0-2d627733e6c8" providerId="ADAL" clId="{65B85BF8-4EE9-4D1C-989C-97A6CDAD793E}" dt="2023-07-06T07:40:26.188" v="115" actId="20577"/>
          <ac:spMkLst>
            <pc:docMk/>
            <pc:sldMk cId="1158101583" sldId="901"/>
            <ac:spMk id="5" creationId="{04E3270D-1A49-9433-3638-5EB709A2D354}"/>
          </ac:spMkLst>
        </pc:spChg>
        <pc:spChg chg="add mod ord">
          <ac:chgData name="Mago, Nitika" userId="eb4dfd7f-5a13-4bd1-acb0-2d627733e6c8" providerId="ADAL" clId="{65B85BF8-4EE9-4D1C-989C-97A6CDAD793E}" dt="2023-07-06T08:00:14.151" v="1106" actId="20577"/>
          <ac:spMkLst>
            <pc:docMk/>
            <pc:sldMk cId="1158101583" sldId="901"/>
            <ac:spMk id="6" creationId="{DB4F6775-2205-D908-93A5-29A7BF7AE8A6}"/>
          </ac:spMkLst>
        </pc:spChg>
        <pc:picChg chg="add mod">
          <ac:chgData name="Mago, Nitika" userId="eb4dfd7f-5a13-4bd1-acb0-2d627733e6c8" providerId="ADAL" clId="{65B85BF8-4EE9-4D1C-989C-97A6CDAD793E}" dt="2023-07-06T07:59:37.585" v="1071" actId="1076"/>
          <ac:picMkLst>
            <pc:docMk/>
            <pc:sldMk cId="1158101583" sldId="901"/>
            <ac:picMk id="7" creationId="{3E1B7D75-DA51-624E-BDAD-CCF78CB3CEFA}"/>
          </ac:picMkLst>
        </pc:picChg>
      </pc:sldChg>
      <pc:sldChg chg="modSp new mod">
        <pc:chgData name="Mago, Nitika" userId="eb4dfd7f-5a13-4bd1-acb0-2d627733e6c8" providerId="ADAL" clId="{65B85BF8-4EE9-4D1C-989C-97A6CDAD793E}" dt="2023-07-06T08:40:57.638" v="4704" actId="20577"/>
        <pc:sldMkLst>
          <pc:docMk/>
          <pc:sldMk cId="2822597106" sldId="902"/>
        </pc:sldMkLst>
        <pc:spChg chg="mod">
          <ac:chgData name="Mago, Nitika" userId="eb4dfd7f-5a13-4bd1-acb0-2d627733e6c8" providerId="ADAL" clId="{65B85BF8-4EE9-4D1C-989C-97A6CDAD793E}" dt="2023-07-06T08:16:18.289" v="1662" actId="20577"/>
          <ac:spMkLst>
            <pc:docMk/>
            <pc:sldMk cId="2822597106" sldId="902"/>
            <ac:spMk id="2" creationId="{C2795A80-13F9-0723-AE7D-54D01784130F}"/>
          </ac:spMkLst>
        </pc:spChg>
        <pc:spChg chg="mod">
          <ac:chgData name="Mago, Nitika" userId="eb4dfd7f-5a13-4bd1-acb0-2d627733e6c8" providerId="ADAL" clId="{65B85BF8-4EE9-4D1C-989C-97A6CDAD793E}" dt="2023-07-06T08:40:57.638" v="4704" actId="20577"/>
          <ac:spMkLst>
            <pc:docMk/>
            <pc:sldMk cId="2822597106" sldId="902"/>
            <ac:spMk id="3" creationId="{8F7D734C-0426-1EF4-4519-E520994608A5}"/>
          </ac:spMkLst>
        </pc:spChg>
      </pc:sldChg>
      <pc:sldMasterChg chg="modSldLayout">
        <pc:chgData name="Mago, Nitika" userId="eb4dfd7f-5a13-4bd1-acb0-2d627733e6c8" providerId="ADAL" clId="{65B85BF8-4EE9-4D1C-989C-97A6CDAD793E}" dt="2023-07-06T07:35:19.055" v="2"/>
        <pc:sldMasterMkLst>
          <pc:docMk/>
          <pc:sldMasterMk cId="4283897219" sldId="2147483653"/>
        </pc:sldMasterMkLst>
        <pc:sldLayoutChg chg="modSp">
          <pc:chgData name="Mago, Nitika" userId="eb4dfd7f-5a13-4bd1-acb0-2d627733e6c8" providerId="ADAL" clId="{65B85BF8-4EE9-4D1C-989C-97A6CDAD793E}" dt="2023-07-06T07:35:19.055" v="2"/>
          <pc:sldLayoutMkLst>
            <pc:docMk/>
            <pc:sldMasterMk cId="4283897219" sldId="2147483653"/>
            <pc:sldLayoutMk cId="4066857269" sldId="2147483667"/>
          </pc:sldLayoutMkLst>
          <pc:spChg chg="mod">
            <ac:chgData name="Mago, Nitika" userId="eb4dfd7f-5a13-4bd1-acb0-2d627733e6c8" providerId="ADAL" clId="{65B85BF8-4EE9-4D1C-989C-97A6CDAD793E}" dt="2023-07-06T07:35:19.055" v="2"/>
            <ac:spMkLst>
              <pc:docMk/>
              <pc:sldMasterMk cId="4283897219" sldId="2147483653"/>
              <pc:sldLayoutMk cId="4066857269" sldId="2147483667"/>
              <ac:spMk id="5" creationId="{00000000-0000-0000-0000-000000000000}"/>
            </ac:spMkLst>
          </pc:spChg>
          <pc:spChg chg="mod">
            <ac:chgData name="Mago, Nitika" userId="eb4dfd7f-5a13-4bd1-acb0-2d627733e6c8" providerId="ADAL" clId="{65B85BF8-4EE9-4D1C-989C-97A6CDAD793E}" dt="2023-07-06T07:35:19.055" v="2"/>
            <ac:spMkLst>
              <pc:docMk/>
              <pc:sldMasterMk cId="4283897219" sldId="2147483653"/>
              <pc:sldLayoutMk cId="4066857269" sldId="2147483667"/>
              <ac:spMk id="7" creationId="{00000000-0000-0000-0000-000000000000}"/>
            </ac:spMkLst>
          </pc:spChg>
        </pc:sldLayoutChg>
        <pc:sldLayoutChg chg="modSp">
          <pc:chgData name="Mago, Nitika" userId="eb4dfd7f-5a13-4bd1-acb0-2d627733e6c8" providerId="ADAL" clId="{65B85BF8-4EE9-4D1C-989C-97A6CDAD793E}" dt="2023-07-06T07:35:19.055" v="2"/>
          <pc:sldLayoutMkLst>
            <pc:docMk/>
            <pc:sldMasterMk cId="4283897219" sldId="2147483653"/>
            <pc:sldLayoutMk cId="4159159548" sldId="2147483668"/>
          </pc:sldLayoutMkLst>
          <pc:spChg chg="mod">
            <ac:chgData name="Mago, Nitika" userId="eb4dfd7f-5a13-4bd1-acb0-2d627733e6c8" providerId="ADAL" clId="{65B85BF8-4EE9-4D1C-989C-97A6CDAD793E}" dt="2023-07-06T07:35:19.055" v="2"/>
            <ac:spMkLst>
              <pc:docMk/>
              <pc:sldMasterMk cId="4283897219" sldId="2147483653"/>
              <pc:sldLayoutMk cId="4159159548" sldId="2147483668"/>
              <ac:spMk id="8" creationId="{00000000-0000-0000-0000-000000000000}"/>
            </ac:spMkLst>
          </pc:spChg>
          <pc:spChg chg="mod">
            <ac:chgData name="Mago, Nitika" userId="eb4dfd7f-5a13-4bd1-acb0-2d627733e6c8" providerId="ADAL" clId="{65B85BF8-4EE9-4D1C-989C-97A6CDAD793E}" dt="2023-07-06T07:35:19.055" v="2"/>
            <ac:spMkLst>
              <pc:docMk/>
              <pc:sldMasterMk cId="4283897219" sldId="2147483653"/>
              <pc:sldLayoutMk cId="4159159548" sldId="2147483668"/>
              <ac:spMk id="9" creationId="{00000000-0000-0000-0000-000000000000}"/>
            </ac:spMkLst>
          </pc:spChg>
        </pc:sldLayoutChg>
        <pc:sldLayoutChg chg="modSp">
          <pc:chgData name="Mago, Nitika" userId="eb4dfd7f-5a13-4bd1-acb0-2d627733e6c8" providerId="ADAL" clId="{65B85BF8-4EE9-4D1C-989C-97A6CDAD793E}" dt="2023-07-06T07:35:19.055" v="2"/>
          <pc:sldLayoutMkLst>
            <pc:docMk/>
            <pc:sldMasterMk cId="4283897219" sldId="2147483653"/>
            <pc:sldLayoutMk cId="3473042844" sldId="2147483669"/>
          </pc:sldLayoutMkLst>
          <pc:spChg chg="mod">
            <ac:chgData name="Mago, Nitika" userId="eb4dfd7f-5a13-4bd1-acb0-2d627733e6c8" providerId="ADAL" clId="{65B85BF8-4EE9-4D1C-989C-97A6CDAD793E}" dt="2023-07-06T07:35:19.055" v="2"/>
            <ac:spMkLst>
              <pc:docMk/>
              <pc:sldMasterMk cId="4283897219" sldId="2147483653"/>
              <pc:sldLayoutMk cId="3473042844" sldId="2147483669"/>
              <ac:spMk id="5" creationId="{00000000-0000-0000-0000-000000000000}"/>
            </ac:spMkLst>
          </pc:spChg>
          <pc:spChg chg="mod">
            <ac:chgData name="Mago, Nitika" userId="eb4dfd7f-5a13-4bd1-acb0-2d627733e6c8" providerId="ADAL" clId="{65B85BF8-4EE9-4D1C-989C-97A6CDAD793E}" dt="2023-07-06T07:35:19.055" v="2"/>
            <ac:spMkLst>
              <pc:docMk/>
              <pc:sldMasterMk cId="4283897219" sldId="2147483653"/>
              <pc:sldLayoutMk cId="3473042844" sldId="2147483669"/>
              <ac:spMk id="13" creationId="{00000000-0000-0000-0000-000000000000}"/>
            </ac:spMkLst>
          </pc:spChg>
        </pc:sldLayoutChg>
        <pc:sldLayoutChg chg="modSp">
          <pc:chgData name="Mago, Nitika" userId="eb4dfd7f-5a13-4bd1-acb0-2d627733e6c8" providerId="ADAL" clId="{65B85BF8-4EE9-4D1C-989C-97A6CDAD793E}" dt="2023-07-06T07:35:19.055" v="2"/>
          <pc:sldLayoutMkLst>
            <pc:docMk/>
            <pc:sldMasterMk cId="4283897219" sldId="2147483653"/>
            <pc:sldLayoutMk cId="763247160" sldId="2147483670"/>
          </pc:sldLayoutMkLst>
          <pc:spChg chg="mod">
            <ac:chgData name="Mago, Nitika" userId="eb4dfd7f-5a13-4bd1-acb0-2d627733e6c8" providerId="ADAL" clId="{65B85BF8-4EE9-4D1C-989C-97A6CDAD793E}" dt="2023-07-06T07:35:19.055" v="2"/>
            <ac:spMkLst>
              <pc:docMk/>
              <pc:sldMasterMk cId="4283897219" sldId="2147483653"/>
              <pc:sldLayoutMk cId="763247160" sldId="2147483670"/>
              <ac:spMk id="9" creationId="{00000000-0000-0000-0000-000000000000}"/>
            </ac:spMkLst>
          </pc:spChg>
          <pc:spChg chg="mod">
            <ac:chgData name="Mago, Nitika" userId="eb4dfd7f-5a13-4bd1-acb0-2d627733e6c8" providerId="ADAL" clId="{65B85BF8-4EE9-4D1C-989C-97A6CDAD793E}" dt="2023-07-06T07:35:19.055" v="2"/>
            <ac:spMkLst>
              <pc:docMk/>
              <pc:sldMasterMk cId="4283897219" sldId="2147483653"/>
              <pc:sldLayoutMk cId="763247160" sldId="2147483670"/>
              <ac:spMk id="17" creationId="{00000000-0000-0000-0000-000000000000}"/>
            </ac:spMkLst>
          </pc:spChg>
        </pc:sldLayoutChg>
      </pc:sldMasterChg>
      <pc:sldMasterChg chg="del delSldLayout">
        <pc:chgData name="Mago, Nitika" userId="eb4dfd7f-5a13-4bd1-acb0-2d627733e6c8" providerId="ADAL" clId="{65B85BF8-4EE9-4D1C-989C-97A6CDAD793E}" dt="2023-07-06T07:40:18.053" v="103" actId="2696"/>
        <pc:sldMasterMkLst>
          <pc:docMk/>
          <pc:sldMasterMk cId="1555355654" sldId="2147483661"/>
        </pc:sldMasterMkLst>
        <pc:sldLayoutChg chg="del">
          <pc:chgData name="Mago, Nitika" userId="eb4dfd7f-5a13-4bd1-acb0-2d627733e6c8" providerId="ADAL" clId="{65B85BF8-4EE9-4D1C-989C-97A6CDAD793E}" dt="2023-07-06T07:40:18.033" v="98" actId="2696"/>
          <pc:sldLayoutMkLst>
            <pc:docMk/>
            <pc:sldMasterMk cId="1555355654" sldId="2147483661"/>
            <pc:sldLayoutMk cId="2188581123" sldId="2147483662"/>
          </pc:sldLayoutMkLst>
        </pc:sldLayoutChg>
        <pc:sldLayoutChg chg="del">
          <pc:chgData name="Mago, Nitika" userId="eb4dfd7f-5a13-4bd1-acb0-2d627733e6c8" providerId="ADAL" clId="{65B85BF8-4EE9-4D1C-989C-97A6CDAD793E}" dt="2023-07-06T07:40:18.039" v="99" actId="2696"/>
          <pc:sldLayoutMkLst>
            <pc:docMk/>
            <pc:sldMasterMk cId="1555355654" sldId="2147483661"/>
            <pc:sldLayoutMk cId="942795903" sldId="2147483663"/>
          </pc:sldLayoutMkLst>
        </pc:sldLayoutChg>
        <pc:sldLayoutChg chg="del">
          <pc:chgData name="Mago, Nitika" userId="eb4dfd7f-5a13-4bd1-acb0-2d627733e6c8" providerId="ADAL" clId="{65B85BF8-4EE9-4D1C-989C-97A6CDAD793E}" dt="2023-07-06T07:40:18.044" v="100" actId="2696"/>
          <pc:sldLayoutMkLst>
            <pc:docMk/>
            <pc:sldMasterMk cId="1555355654" sldId="2147483661"/>
            <pc:sldLayoutMk cId="3318404303" sldId="2147483664"/>
          </pc:sldLayoutMkLst>
        </pc:sldLayoutChg>
        <pc:sldLayoutChg chg="del">
          <pc:chgData name="Mago, Nitika" userId="eb4dfd7f-5a13-4bd1-acb0-2d627733e6c8" providerId="ADAL" clId="{65B85BF8-4EE9-4D1C-989C-97A6CDAD793E}" dt="2023-07-06T07:40:18.048" v="101" actId="2696"/>
          <pc:sldLayoutMkLst>
            <pc:docMk/>
            <pc:sldMasterMk cId="1555355654" sldId="2147483661"/>
            <pc:sldLayoutMk cId="1542794035" sldId="2147483665"/>
          </pc:sldLayoutMkLst>
        </pc:sldLayoutChg>
        <pc:sldLayoutChg chg="del">
          <pc:chgData name="Mago, Nitika" userId="eb4dfd7f-5a13-4bd1-acb0-2d627733e6c8" providerId="ADAL" clId="{65B85BF8-4EE9-4D1C-989C-97A6CDAD793E}" dt="2023-07-06T07:40:18.050" v="102" actId="2696"/>
          <pc:sldLayoutMkLst>
            <pc:docMk/>
            <pc:sldMasterMk cId="1555355654" sldId="2147483661"/>
            <pc:sldLayoutMk cId="3394424064" sldId="2147483666"/>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7/6/2023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7/6/2023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23018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tint val="75000"/>
                  </a:prstClr>
                </a:solidFill>
                <a:effectLst/>
                <a:uLnTx/>
                <a:uFillTx/>
                <a:latin typeface="Arial"/>
                <a:ea typeface="+mn-ea"/>
                <a:cs typeface="+mn-cs"/>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4049535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FFFFFF"/>
              </a:solidFill>
              <a:effectLst/>
              <a:uLnTx/>
              <a:uFillTx/>
              <a:latin typeface="Arial"/>
              <a:ea typeface="+mn-ea"/>
              <a:cs typeface="+mn-cs"/>
            </a:endParaRPr>
          </a:p>
        </p:txBody>
      </p:sp>
      <p:sp>
        <p:nvSpPr>
          <p:cNvPr id="8" name="Footer Placeholder 4"/>
          <p:cNvSpPr>
            <a:spLocks noGrp="1"/>
          </p:cNvSpPr>
          <p:nvPr>
            <p:ph type="ftr" sz="quarter" idx="11"/>
          </p:nvPr>
        </p:nvSpPr>
        <p:spPr>
          <a:xfrm>
            <a:off x="2743200" y="6553200"/>
            <a:ext cx="4038600" cy="228600"/>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tint val="75000"/>
                  </a:prstClr>
                </a:solidFill>
                <a:effectLst/>
                <a:uLnTx/>
                <a:uFillTx/>
                <a:latin typeface="Arial"/>
                <a:ea typeface="+mn-ea"/>
                <a:cs typeface="+mn-cs"/>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077727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CDB75BAC-74D7-43DA-9DE7-3912ED22B407}"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FFFFFF"/>
              </a:solidFill>
              <a:effectLst/>
              <a:uLnTx/>
              <a:uFillTx/>
              <a:latin typeface="Arial"/>
              <a:ea typeface="+mn-ea"/>
              <a:cs typeface="+mn-cs"/>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tint val="75000"/>
                  </a:prstClr>
                </a:solidFill>
                <a:effectLst/>
                <a:uLnTx/>
                <a:uFillTx/>
                <a:latin typeface="Arial"/>
                <a:ea typeface="+mn-ea"/>
                <a:cs typeface="+mn-cs"/>
              </a:rPr>
              <a:t>Footer text goes here.</a:t>
            </a:r>
          </a:p>
        </p:txBody>
      </p:sp>
    </p:spTree>
    <p:extLst>
      <p:ext uri="{BB962C8B-B14F-4D97-AF65-F5344CB8AC3E}">
        <p14:creationId xmlns:p14="http://schemas.microsoft.com/office/powerpoint/2010/main" val="3942215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0E7085C4-D6A8-46D9-A1BA-F87C2DEFFCDB}"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FFFFFF"/>
              </a:solidFill>
              <a:effectLst/>
              <a:uLnTx/>
              <a:uFillTx/>
              <a:latin typeface="Arial"/>
              <a:ea typeface="+mn-ea"/>
              <a:cs typeface="+mn-cs"/>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tint val="75000"/>
                  </a:prstClr>
                </a:solidFill>
                <a:effectLst/>
                <a:uLnTx/>
                <a:uFillTx/>
                <a:latin typeface="Arial"/>
                <a:ea typeface="+mn-ea"/>
                <a:cs typeface="+mn-cs"/>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858065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FFFFFF"/>
              </a:solidFill>
              <a:effectLst/>
              <a:uLnTx/>
              <a:uFillTx/>
              <a:latin typeface="Arial"/>
              <a:ea typeface="+mn-ea"/>
              <a:cs typeface="+mn-cs"/>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pPr marL="0" marR="0" lvl="0" indent="0" algn="l" defTabSz="6858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ACC8"/>
                </a:solidFill>
                <a:effectLst/>
                <a:uLnTx/>
                <a:uFillTx/>
                <a:latin typeface="Arial"/>
                <a:ea typeface="+mj-ea"/>
                <a:cs typeface="+mj-cs"/>
              </a:rPr>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94962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35372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325535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21632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tint val="75000"/>
                  </a:prstClr>
                </a:solidFill>
                <a:effectLst/>
                <a:uLnTx/>
                <a:uFillTx/>
                <a:latin typeface="Arial"/>
                <a:ea typeface="+mn-ea"/>
                <a:cs typeface="+mn-cs"/>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5B6770"/>
                </a:solidFill>
                <a:effectLst/>
                <a:uLnTx/>
                <a:uFillTx/>
                <a:latin typeface="Arial"/>
                <a:ea typeface="+mn-ea"/>
                <a:cs typeface="+mn-cs"/>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0E7085C4-D6A8-46D9-A1BA-F87C2DEFFCDB}" type="slidenum">
              <a:rPr kumimoji="0" lang="en-US" sz="900" b="0" i="0" u="none" strike="noStrike" kern="1200" cap="none" spc="0" normalizeH="0" baseline="0" noProof="0" smtClean="0">
                <a:ln>
                  <a:noFill/>
                </a:ln>
                <a:solidFill>
                  <a:srgbClr val="FFFFFF">
                    <a:lumMod val="75000"/>
                  </a:srgbClr>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FFFFFF">
                  <a:lumMod val="75000"/>
                </a:srgbClr>
              </a:solidFill>
              <a:effectLst/>
              <a:uLnTx/>
              <a:uFillTx/>
              <a:latin typeface="Arial"/>
              <a:ea typeface="+mn-ea"/>
              <a:cs typeface="+mn-cs"/>
            </a:endParaRPr>
          </a:p>
        </p:txBody>
      </p:sp>
    </p:spTree>
    <p:extLst>
      <p:ext uri="{BB962C8B-B14F-4D97-AF65-F5344CB8AC3E}">
        <p14:creationId xmlns:p14="http://schemas.microsoft.com/office/powerpoint/2010/main" val="39476335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4" r:id="rId6"/>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337816373"/>
      </p:ext>
    </p:extLst>
  </p:cSld>
  <p:clrMap bg1="lt1" tx1="dk1" bg2="lt2" tx2="dk2" accent1="accent1" accent2="accent2" accent3="accent3" accent4="accent4" accent5="accent5" accent6="accent6" hlink="hlink" folHlink="folHlink"/>
  <p:sldLayoutIdLst>
    <p:sldLayoutId id="214748368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4631118"/>
      </p:ext>
    </p:extLst>
  </p:cSld>
  <p:clrMap bg1="lt1" tx1="dk1" bg2="lt2" tx2="dk2" accent1="accent1" accent2="accent2" accent3="accent3" accent4="accent4" accent5="accent5" accent6="accent6" hlink="hlink" folHlink="folHlink"/>
  <p:sldLayoutIdLst>
    <p:sldLayoutId id="214748368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4E43C351-2467-19F3-1644-28CE0C4F937E}"/>
              </a:ext>
            </a:extLst>
          </p:cNvPr>
          <p:cNvSpPr>
            <a:spLocks noGrp="1"/>
          </p:cNvSpPr>
          <p:nvPr>
            <p:ph type="body" sz="quarter" idx="3"/>
          </p:nvPr>
        </p:nvSpPr>
        <p:spPr/>
        <p:txBody>
          <a:bodyPr/>
          <a:lstStyle/>
          <a:p>
            <a:r>
              <a:rPr lang="en-US" dirty="0"/>
              <a:t>July 6, 2023</a:t>
            </a:r>
          </a:p>
        </p:txBody>
      </p:sp>
      <p:sp>
        <p:nvSpPr>
          <p:cNvPr id="6" name="Text Placeholder 5">
            <a:extLst>
              <a:ext uri="{FF2B5EF4-FFF2-40B4-BE49-F238E27FC236}">
                <a16:creationId xmlns:a16="http://schemas.microsoft.com/office/drawing/2014/main" id="{4BD634F5-2CCB-D8D4-0E54-BC49973EF601}"/>
              </a:ext>
            </a:extLst>
          </p:cNvPr>
          <p:cNvSpPr>
            <a:spLocks noGrp="1"/>
          </p:cNvSpPr>
          <p:nvPr>
            <p:ph type="body" sz="quarter" idx="10"/>
          </p:nvPr>
        </p:nvSpPr>
        <p:spPr/>
        <p:txBody>
          <a:bodyPr/>
          <a:lstStyle/>
          <a:p>
            <a:r>
              <a:rPr lang="en-US" dirty="0"/>
              <a:t>Nitika Mago</a:t>
            </a:r>
          </a:p>
        </p:txBody>
      </p:sp>
      <p:sp>
        <p:nvSpPr>
          <p:cNvPr id="8" name="Text Placeholder 7">
            <a:extLst>
              <a:ext uri="{FF2B5EF4-FFF2-40B4-BE49-F238E27FC236}">
                <a16:creationId xmlns:a16="http://schemas.microsoft.com/office/drawing/2014/main" id="{4626AA9A-1313-F479-5AC8-262FDB289E9E}"/>
              </a:ext>
            </a:extLst>
          </p:cNvPr>
          <p:cNvSpPr>
            <a:spLocks noGrp="1"/>
          </p:cNvSpPr>
          <p:nvPr>
            <p:ph type="body" sz="quarter" idx="11"/>
          </p:nvPr>
        </p:nvSpPr>
        <p:spPr/>
        <p:txBody>
          <a:bodyPr/>
          <a:lstStyle/>
          <a:p>
            <a:r>
              <a:rPr lang="en-US" dirty="0"/>
              <a:t>Update On ERCOT Contingency Reserve Service</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4E3270D-1A49-9433-3638-5EB709A2D354}"/>
              </a:ext>
            </a:extLst>
          </p:cNvPr>
          <p:cNvSpPr>
            <a:spLocks noGrp="1"/>
          </p:cNvSpPr>
          <p:nvPr>
            <p:ph type="title"/>
          </p:nvPr>
        </p:nvSpPr>
        <p:spPr/>
        <p:txBody>
          <a:bodyPr/>
          <a:lstStyle/>
          <a:p>
            <a:r>
              <a:rPr lang="en-US" dirty="0"/>
              <a:t>Introduction</a:t>
            </a:r>
          </a:p>
        </p:txBody>
      </p:sp>
      <p:sp>
        <p:nvSpPr>
          <p:cNvPr id="6" name="Content Placeholder 5">
            <a:extLst>
              <a:ext uri="{FF2B5EF4-FFF2-40B4-BE49-F238E27FC236}">
                <a16:creationId xmlns:a16="http://schemas.microsoft.com/office/drawing/2014/main" id="{DB4F6775-2205-D908-93A5-29A7BF7AE8A6}"/>
              </a:ext>
            </a:extLst>
          </p:cNvPr>
          <p:cNvSpPr>
            <a:spLocks noGrp="1"/>
          </p:cNvSpPr>
          <p:nvPr>
            <p:ph idx="1"/>
          </p:nvPr>
        </p:nvSpPr>
        <p:spPr/>
        <p:txBody>
          <a:bodyPr/>
          <a:lstStyle/>
          <a:p>
            <a:r>
              <a:rPr lang="en-US" sz="1400" dirty="0">
                <a:solidFill>
                  <a:schemeClr val="tx2"/>
                </a:solidFill>
              </a:rPr>
              <a:t>Summary of ERCOT’s ECRS software migration Timeline </a:t>
            </a:r>
          </a:p>
          <a:p>
            <a:pPr lvl="1"/>
            <a:r>
              <a:rPr lang="en-US" sz="1400" dirty="0">
                <a:solidFill>
                  <a:schemeClr val="tx2"/>
                </a:solidFill>
              </a:rPr>
              <a:t>Software changes related to ECRS were migrated on June 8 by 5pm. </a:t>
            </a:r>
          </a:p>
          <a:p>
            <a:pPr lvl="1"/>
            <a:r>
              <a:rPr lang="en-US" sz="1400" dirty="0">
                <a:solidFill>
                  <a:schemeClr val="tx2"/>
                </a:solidFill>
              </a:rPr>
              <a:t>Day-Ahead Market (DAM) activities on June 9 for Operating Day (OD) June 10 included ECRS. And after DAM, QSE submitted COP updates OD June 10 to include ECRS, and Day-Ahead Reliability Unit Commitment (DRUC) executed.</a:t>
            </a:r>
          </a:p>
          <a:p>
            <a:pPr lvl="1"/>
            <a:r>
              <a:rPr lang="en-US" sz="1400" dirty="0">
                <a:solidFill>
                  <a:schemeClr val="tx2"/>
                </a:solidFill>
              </a:rPr>
              <a:t>June 10 was the First OD with ECRS. Starting at 12:01am, telemetry that ERCOT received included ECRS values</a:t>
            </a:r>
          </a:p>
          <a:p>
            <a:r>
              <a:rPr lang="en-US" sz="1400" dirty="0"/>
              <a:t>Hourly ECRS quantities provided in from June 10 to Jun 30 ranged between 1,509 MW and 2,601 MW (average ~2,073 MW). </a:t>
            </a:r>
          </a:p>
          <a:p>
            <a:r>
              <a:rPr lang="en-US" sz="1400" dirty="0"/>
              <a:t>During the period of June 10-18, Thermal Resources, including Quick Start Generation Resources provided approximately 83% and Energy Storage Resources provided approximately ~12% of the total ECRS quantities in Real Time.</a:t>
            </a:r>
          </a:p>
          <a:p>
            <a:endParaRPr lang="en-US" sz="1400" dirty="0"/>
          </a:p>
          <a:p>
            <a:endParaRPr lang="en-US" dirty="0"/>
          </a:p>
        </p:txBody>
      </p:sp>
      <p:sp>
        <p:nvSpPr>
          <p:cNvPr id="4" name="Slide Number Placeholder 3">
            <a:extLst>
              <a:ext uri="{FF2B5EF4-FFF2-40B4-BE49-F238E27FC236}">
                <a16:creationId xmlns:a16="http://schemas.microsoft.com/office/drawing/2014/main" id="{947147B0-28E9-40A0-53D2-ABCAA13C4099}"/>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7" name="Picture 6">
            <a:extLst>
              <a:ext uri="{FF2B5EF4-FFF2-40B4-BE49-F238E27FC236}">
                <a16:creationId xmlns:a16="http://schemas.microsoft.com/office/drawing/2014/main" id="{3E1B7D75-DA51-624E-BDAD-CCF78CB3CEFA}"/>
              </a:ext>
            </a:extLst>
          </p:cNvPr>
          <p:cNvPicPr>
            <a:picLocks noChangeAspect="1"/>
          </p:cNvPicPr>
          <p:nvPr/>
        </p:nvPicPr>
        <p:blipFill>
          <a:blip r:embed="rId2"/>
          <a:stretch>
            <a:fillRect/>
          </a:stretch>
        </p:blipFill>
        <p:spPr>
          <a:xfrm>
            <a:off x="1276507" y="3733800"/>
            <a:ext cx="7146041" cy="2675950"/>
          </a:xfrm>
          <a:prstGeom prst="rect">
            <a:avLst/>
          </a:prstGeom>
        </p:spPr>
      </p:pic>
    </p:spTree>
    <p:extLst>
      <p:ext uri="{BB962C8B-B14F-4D97-AF65-F5344CB8AC3E}">
        <p14:creationId xmlns:p14="http://schemas.microsoft.com/office/powerpoint/2010/main" val="1158101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475927-4104-67EE-7D00-772E221796B6}"/>
              </a:ext>
            </a:extLst>
          </p:cNvPr>
          <p:cNvSpPr>
            <a:spLocks noGrp="1"/>
          </p:cNvSpPr>
          <p:nvPr>
            <p:ph idx="1"/>
          </p:nvPr>
        </p:nvSpPr>
        <p:spPr/>
        <p:txBody>
          <a:bodyPr/>
          <a:lstStyle/>
          <a:p>
            <a:pPr marL="342900" indent="-342900">
              <a:buFont typeface="+mj-lt"/>
              <a:buAutoNum type="arabicPeriod"/>
            </a:pPr>
            <a:r>
              <a:rPr lang="en-US" sz="1400" dirty="0"/>
              <a:t>On 6/14/2023 at 19:20, ~600 MW of SCED dispatchable ECRS were released for 12 minutes and 28 seconds</a:t>
            </a:r>
          </a:p>
          <a:p>
            <a:pPr lvl="1"/>
            <a:r>
              <a:rPr lang="en-US" sz="1400" dirty="0"/>
              <a:t>Reason: Insufficient capability for forecasted 10min Ahead Net Load</a:t>
            </a:r>
          </a:p>
          <a:p>
            <a:pPr lvl="1"/>
            <a:r>
              <a:rPr lang="en-US" sz="1400" dirty="0"/>
              <a:t>Min dispatchable headroom (HDL – Gen): ~1,467 MW</a:t>
            </a:r>
          </a:p>
          <a:p>
            <a:pPr marL="342900" indent="-342900">
              <a:buFont typeface="+mj-lt"/>
              <a:buAutoNum type="arabicPeriod"/>
            </a:pPr>
            <a:endParaRPr lang="en-US" sz="1400" dirty="0"/>
          </a:p>
          <a:p>
            <a:pPr marL="342900" indent="-342900">
              <a:buFont typeface="+mj-lt"/>
              <a:buAutoNum type="arabicPeriod"/>
            </a:pPr>
            <a:r>
              <a:rPr lang="en-US" sz="1400" dirty="0"/>
              <a:t>On 6/16/2023 at 18:31,  ~430 MW of SCED dispatchable</a:t>
            </a:r>
          </a:p>
          <a:p>
            <a:pPr marL="0" indent="0">
              <a:buNone/>
            </a:pPr>
            <a:r>
              <a:rPr lang="en-US" sz="1400" dirty="0"/>
              <a:t>       ECRS were released for 4 minutes and 40 seconds.</a:t>
            </a:r>
          </a:p>
          <a:p>
            <a:pPr marL="574675" lvl="1" indent="-274638"/>
            <a:r>
              <a:rPr lang="en-US" sz="1400" dirty="0"/>
              <a:t>Reason: Frequency below 59.91Hz due to unit trip </a:t>
            </a:r>
          </a:p>
          <a:p>
            <a:pPr marL="300037" lvl="1" indent="0">
              <a:buNone/>
            </a:pPr>
            <a:r>
              <a:rPr lang="en-US" sz="1400" dirty="0"/>
              <a:t>(~632 MW instantaneous, 1235 MW total)</a:t>
            </a:r>
          </a:p>
          <a:p>
            <a:pPr marL="342899" indent="-342900">
              <a:buFont typeface="+mj-lt"/>
              <a:buAutoNum type="arabicPeriod" startAt="3"/>
            </a:pPr>
            <a:endParaRPr lang="en-US" sz="1400" dirty="0"/>
          </a:p>
          <a:p>
            <a:pPr marL="342899" indent="-342900">
              <a:buFont typeface="+mj-lt"/>
              <a:buAutoNum type="arabicPeriod" startAt="3"/>
            </a:pPr>
            <a:r>
              <a:rPr lang="en-US" sz="1400" dirty="0"/>
              <a:t>On 6/18/23 at 19:20, ~200 MW of SCED dispatchable </a:t>
            </a:r>
          </a:p>
          <a:p>
            <a:pPr marL="0" indent="0">
              <a:buNone/>
            </a:pPr>
            <a:r>
              <a:rPr lang="en-US" sz="1400" dirty="0"/>
              <a:t>       ECRS were released for 25 minutes and 25 seconds</a:t>
            </a:r>
          </a:p>
          <a:p>
            <a:pPr lvl="1"/>
            <a:r>
              <a:rPr lang="en-US" sz="1400" dirty="0"/>
              <a:t>Reason: Insufficient capability for forecasted 10min Ahead Net Load.</a:t>
            </a:r>
          </a:p>
          <a:p>
            <a:pPr lvl="1"/>
            <a:r>
              <a:rPr lang="en-US" sz="1400" dirty="0"/>
              <a:t>Min dispatchable headroom (HDL – Gen): ~1,515 MW</a:t>
            </a:r>
          </a:p>
          <a:p>
            <a:pPr marL="342900" indent="-342900">
              <a:buFont typeface="+mj-lt"/>
              <a:buAutoNum type="arabicPeriod" startAt="4"/>
            </a:pPr>
            <a:endParaRPr lang="en-US" sz="1400" dirty="0"/>
          </a:p>
          <a:p>
            <a:pPr marL="342900" indent="-342900">
              <a:buFont typeface="+mj-lt"/>
              <a:buAutoNum type="arabicPeriod" startAt="4"/>
            </a:pPr>
            <a:r>
              <a:rPr lang="en-US" sz="1400" dirty="0"/>
              <a:t>On 6/20/23 starting 16:21, over the course of 4 hours and 40 minutes up to 1,900 MW of SCED dispatchable ECRS was deployed in steps as dispatchable headroom reduced during the period of 16:21 and 21:01.</a:t>
            </a:r>
          </a:p>
          <a:p>
            <a:endParaRPr lang="en-US" dirty="0"/>
          </a:p>
        </p:txBody>
      </p:sp>
      <p:pic>
        <p:nvPicPr>
          <p:cNvPr id="5" name="Picture 4">
            <a:extLst>
              <a:ext uri="{FF2B5EF4-FFF2-40B4-BE49-F238E27FC236}">
                <a16:creationId xmlns:a16="http://schemas.microsoft.com/office/drawing/2014/main" id="{A2F29548-ADB8-1C1A-B7A1-45E6B1485527}"/>
              </a:ext>
            </a:extLst>
          </p:cNvPr>
          <p:cNvPicPr>
            <a:picLocks noChangeAspect="1"/>
          </p:cNvPicPr>
          <p:nvPr/>
        </p:nvPicPr>
        <p:blipFill rotWithShape="1">
          <a:blip r:embed="rId3"/>
          <a:srcRect b="3674"/>
          <a:stretch/>
        </p:blipFill>
        <p:spPr>
          <a:xfrm>
            <a:off x="5333370" y="2133600"/>
            <a:ext cx="3810000" cy="1660768"/>
          </a:xfrm>
          <a:prstGeom prst="rect">
            <a:avLst/>
          </a:prstGeom>
        </p:spPr>
      </p:pic>
      <p:sp>
        <p:nvSpPr>
          <p:cNvPr id="2" name="Title 1">
            <a:extLst>
              <a:ext uri="{FF2B5EF4-FFF2-40B4-BE49-F238E27FC236}">
                <a16:creationId xmlns:a16="http://schemas.microsoft.com/office/drawing/2014/main" id="{73A6F3AC-0833-999D-B692-E545921244E3}"/>
              </a:ext>
            </a:extLst>
          </p:cNvPr>
          <p:cNvSpPr>
            <a:spLocks noGrp="1"/>
          </p:cNvSpPr>
          <p:nvPr>
            <p:ph type="title"/>
          </p:nvPr>
        </p:nvSpPr>
        <p:spPr/>
        <p:txBody>
          <a:bodyPr/>
          <a:lstStyle/>
          <a:p>
            <a:r>
              <a:rPr lang="en-US" dirty="0"/>
              <a:t>ECRS Deployments</a:t>
            </a:r>
            <a:br>
              <a:rPr lang="en-US" sz="3200" dirty="0"/>
            </a:br>
            <a:endParaRPr lang="en-US" dirty="0"/>
          </a:p>
        </p:txBody>
      </p:sp>
      <p:sp>
        <p:nvSpPr>
          <p:cNvPr id="4" name="Slide Number Placeholder 3">
            <a:extLst>
              <a:ext uri="{FF2B5EF4-FFF2-40B4-BE49-F238E27FC236}">
                <a16:creationId xmlns:a16="http://schemas.microsoft.com/office/drawing/2014/main" id="{5593819E-EB8D-25F0-8980-B80A91A37BB0}"/>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202847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95A80-13F9-0723-AE7D-54D01784130F}"/>
              </a:ext>
            </a:extLst>
          </p:cNvPr>
          <p:cNvSpPr>
            <a:spLocks noGrp="1"/>
          </p:cNvSpPr>
          <p:nvPr>
            <p:ph type="title"/>
          </p:nvPr>
        </p:nvSpPr>
        <p:spPr/>
        <p:txBody>
          <a:bodyPr/>
          <a:lstStyle/>
          <a:p>
            <a:r>
              <a:rPr lang="en-US" dirty="0"/>
              <a:t>Follow Up Questions from TAC for ROS</a:t>
            </a:r>
          </a:p>
        </p:txBody>
      </p:sp>
      <p:sp>
        <p:nvSpPr>
          <p:cNvPr id="3" name="Content Placeholder 2">
            <a:extLst>
              <a:ext uri="{FF2B5EF4-FFF2-40B4-BE49-F238E27FC236}">
                <a16:creationId xmlns:a16="http://schemas.microsoft.com/office/drawing/2014/main" id="{8F7D734C-0426-1EF4-4519-E520994608A5}"/>
              </a:ext>
            </a:extLst>
          </p:cNvPr>
          <p:cNvSpPr>
            <a:spLocks noGrp="1"/>
          </p:cNvSpPr>
          <p:nvPr>
            <p:ph idx="1"/>
          </p:nvPr>
        </p:nvSpPr>
        <p:spPr/>
        <p:txBody>
          <a:bodyPr/>
          <a:lstStyle/>
          <a:p>
            <a:r>
              <a:rPr lang="en-US" sz="1400" dirty="0"/>
              <a:t>Are volumes of ECRS Requirements appropriate considering deployments </a:t>
            </a:r>
          </a:p>
          <a:p>
            <a:pPr lvl="1"/>
            <a:r>
              <a:rPr lang="en-US" sz="1400" i="1" dirty="0"/>
              <a:t>This will be evaluated as a part of the 2024 AS Methodology process.</a:t>
            </a:r>
          </a:p>
          <a:p>
            <a:pPr lvl="1"/>
            <a:endParaRPr lang="en-US" sz="1400" dirty="0"/>
          </a:p>
          <a:p>
            <a:r>
              <a:rPr lang="en-US" sz="1400" dirty="0"/>
              <a:t>Any concerns with the longer duration ECRS deployments that warrant Protocol changes.</a:t>
            </a:r>
          </a:p>
          <a:p>
            <a:pPr lvl="1"/>
            <a:r>
              <a:rPr lang="en-US" sz="1400" i="1" dirty="0"/>
              <a:t>It may be too early to gauge the need for additional ECRS related Protocol changes for this issue. At a high level during the four deployments, ERCOT and QSE systems mostly functioned as designed/expected. ERCOT is in the process of conducting detailed performance evaluations of Resources that were providing ECRS during the four deployments. Any performance concerns are being discussed with appropriate Qualified Scheduling Entities. ERCOT will continue to monitor how both individual Resources and ERCOT system performance evolves in future and if additional Protocols changes are needed.  </a:t>
            </a:r>
          </a:p>
          <a:p>
            <a:pPr lvl="1"/>
            <a:endParaRPr lang="en-US" sz="1400" dirty="0"/>
          </a:p>
          <a:p>
            <a:r>
              <a:rPr lang="en-US" sz="1400" dirty="0"/>
              <a:t>Can the posted Operations Message include a Reason for ECRS Deployment.</a:t>
            </a:r>
          </a:p>
          <a:p>
            <a:pPr lvl="1"/>
            <a:r>
              <a:rPr lang="en-US" sz="1400" i="1" dirty="0"/>
              <a:t>This is not a straightforward request given that ECRS deployments can occur for more than one reasons and ERCOT Operations prefers to setup a solution that can be consistently implemented. ERCOT is still in the process of evaluating what system changes can be made to support </a:t>
            </a:r>
            <a:r>
              <a:rPr lang="en-US" sz="1400" i="1"/>
              <a:t>this request </a:t>
            </a:r>
            <a:r>
              <a:rPr lang="en-US" sz="1400" i="1" dirty="0"/>
              <a:t>and will bring a proposed solution to the July PDCWG</a:t>
            </a:r>
            <a:r>
              <a:rPr lang="en-US" sz="1400" dirty="0"/>
              <a:t>.</a:t>
            </a:r>
          </a:p>
          <a:p>
            <a:endParaRPr lang="en-US" sz="1400" dirty="0"/>
          </a:p>
          <a:p>
            <a:pPr lvl="1"/>
            <a:endParaRPr lang="en-US" sz="1400" dirty="0"/>
          </a:p>
        </p:txBody>
      </p:sp>
      <p:sp>
        <p:nvSpPr>
          <p:cNvPr id="4" name="Slide Number Placeholder 3">
            <a:extLst>
              <a:ext uri="{FF2B5EF4-FFF2-40B4-BE49-F238E27FC236}">
                <a16:creationId xmlns:a16="http://schemas.microsoft.com/office/drawing/2014/main" id="{3C1A4066-BC05-8012-D99C-747AF6125A62}"/>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822597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p:txBody>
          <a:bodyPr/>
          <a:lstStyle/>
          <a:p>
            <a:r>
              <a:rPr lang="en-US" sz="2400" dirty="0"/>
              <a:t>Wrap-Up and Question</a:t>
            </a:r>
            <a:endParaRPr lang="en-US" sz="2400" dirty="0">
              <a:solidFill>
                <a:srgbClr val="C00000"/>
              </a:solidFill>
            </a:endParaRPr>
          </a:p>
        </p:txBody>
      </p:sp>
      <p:sp>
        <p:nvSpPr>
          <p:cNvPr id="4" name="Content Placeholder 3">
            <a:extLst>
              <a:ext uri="{FF2B5EF4-FFF2-40B4-BE49-F238E27FC236}">
                <a16:creationId xmlns:a16="http://schemas.microsoft.com/office/drawing/2014/main" id="{1B594E7F-CB30-41AA-0193-F1F4810F58DB}"/>
              </a:ext>
            </a:extLst>
          </p:cNvPr>
          <p:cNvSpPr>
            <a:spLocks noGrp="1"/>
          </p:cNvSpPr>
          <p:nvPr>
            <p:ph idx="1"/>
          </p:nvPr>
        </p:nvSpPr>
        <p:spPr/>
        <p:txBody>
          <a:bodyPr/>
          <a:lstStyle/>
          <a:p>
            <a:r>
              <a:rPr lang="en-US" sz="1400" dirty="0"/>
              <a:t>ERCOT is prepared to help support future discussion and analysis of ECRS during the early weeks/months of this new AS product at ROS (recognize some analysis would be at WMS)</a:t>
            </a:r>
          </a:p>
          <a:p>
            <a:endParaRPr lang="en-US" sz="1400" dirty="0"/>
          </a:p>
          <a:p>
            <a:r>
              <a:rPr lang="en-US" sz="1400" dirty="0"/>
              <a:t>Open to questions at today’s meeting.</a:t>
            </a:r>
          </a:p>
          <a:p>
            <a:endParaRPr lang="en-US" dirty="0"/>
          </a:p>
        </p:txBody>
      </p:sp>
    </p:spTree>
    <p:extLst>
      <p:ext uri="{BB962C8B-B14F-4D97-AF65-F5344CB8AC3E}">
        <p14:creationId xmlns:p14="http://schemas.microsoft.com/office/powerpoint/2010/main" val="641363617"/>
      </p:ext>
    </p:extLst>
  </p:cSld>
  <p:clrMapOvr>
    <a:masterClrMapping/>
  </p:clrMapOvr>
</p:sld>
</file>

<file path=ppt/theme/theme1.xml><?xml version="1.0" encoding="utf-8"?>
<a:theme xmlns:a="http://schemas.openxmlformats.org/drawingml/2006/main" name="2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purl.org/dc/dcmitype/"/>
    <ds:schemaRef ds:uri="http://www.w3.org/XML/1998/namespace"/>
    <ds:schemaRef ds:uri="http://schemas.microsoft.com/office/2006/documentManagement/types"/>
    <ds:schemaRef ds:uri="http://schemas.openxmlformats.org/package/2006/metadata/core-properties"/>
    <ds:schemaRef ds:uri="http://purl.org/dc/terms/"/>
    <ds:schemaRef ds:uri="c34af464-7aa1-4edd-9be4-83dffc1cb926"/>
    <ds:schemaRef ds:uri="http://purl.org/dc/elements/1.1/"/>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278936</TotalTime>
  <Words>582</Words>
  <Application>Microsoft Office PowerPoint</Application>
  <PresentationFormat>On-screen Show (4:3)</PresentationFormat>
  <Paragraphs>43</Paragraphs>
  <Slides>5</Slides>
  <Notes>1</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5</vt:i4>
      </vt:variant>
    </vt:vector>
  </HeadingPairs>
  <TitlesOfParts>
    <vt:vector size="13" baseType="lpstr">
      <vt:lpstr>Arial</vt:lpstr>
      <vt:lpstr>Calibri</vt:lpstr>
      <vt:lpstr>Courier New</vt:lpstr>
      <vt:lpstr>Wingdings</vt:lpstr>
      <vt:lpstr>2_Office Theme</vt:lpstr>
      <vt:lpstr>2_Custom Design</vt:lpstr>
      <vt:lpstr>3_Custom Design</vt:lpstr>
      <vt:lpstr>Custom Design</vt:lpstr>
      <vt:lpstr>PowerPoint Presentation</vt:lpstr>
      <vt:lpstr>Introduction</vt:lpstr>
      <vt:lpstr>ECRS Deployments </vt:lpstr>
      <vt:lpstr>Follow Up Questions from TAC for ROS</vt:lpstr>
      <vt:lpstr>Wrap-Up and Question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Mago, Nitika</cp:lastModifiedBy>
  <cp:revision>2915</cp:revision>
  <cp:lastPrinted>2020-02-05T17:47:59Z</cp:lastPrinted>
  <dcterms:created xsi:type="dcterms:W3CDTF">2016-01-21T15:20:31Z</dcterms:created>
  <dcterms:modified xsi:type="dcterms:W3CDTF">2023-07-06T08:41:02Z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