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F9935-CE44-B734-1722-23C14B20D8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53AC24-1583-9483-133F-079394B673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CE887-EBF1-C7C0-3B47-3654A9722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858C-0620-405A-88B8-4585A9323C1E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9399F-3BB8-5161-DC27-11EDA6D0E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7CB9B-B464-562C-869A-815EB56B5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3952-59AD-4106-A53E-105B0F6BB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40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9CF54-1463-1BF8-CA9C-E84E31DD5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F06C02-40A5-33D8-EDC9-AC3C9651A6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09538-4B6A-EFCD-F9B6-4840138CD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858C-0620-405A-88B8-4585A9323C1E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A83AE-EE54-E9D1-9E7C-8D09C0503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32B26-09A5-A032-9ED2-11AB20371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3952-59AD-4106-A53E-105B0F6BB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0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792F15-EB9A-4CC0-053A-6F1C6A042F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90C865-1C9D-8157-C798-3869A7C400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32D98-0B0C-89DC-8764-C071EAB52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858C-0620-405A-88B8-4585A9323C1E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9EC4F-CE71-8733-B425-D7E625149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334A6-554C-A7EC-C423-38F7B5AF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3952-59AD-4106-A53E-105B0F6BB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76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B5FE9-6EC0-ED74-F02B-6C76FA551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293D5-74B8-4855-7C00-A85FE15BC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C55D-598F-6FB3-93DB-A43D35DE2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858C-0620-405A-88B8-4585A9323C1E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8FCC5-108A-EB35-29BC-35FB466F0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0B9D7-5611-8739-DB4E-D56A3D75B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3952-59AD-4106-A53E-105B0F6BB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47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11EE6-4C00-029D-C5D3-3077B0008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B10673-7C93-B69E-6A37-2C33E159E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8B48BC-753D-5D0F-1AF1-7397E0F9E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858C-0620-405A-88B8-4585A9323C1E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BFE3D-15A2-0AF1-F05B-A6BFE9045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27EB6-A4F5-ACF2-2491-0AB7B2CDE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3952-59AD-4106-A53E-105B0F6BB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22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BEF97-6B13-E927-5C24-122A4399F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257C6-0724-2CD1-BA3D-FCA47CEDD0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DDC23B-48DC-0E61-446F-5A7C92A15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311DD1-DCAA-2E4A-8122-E49466F60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858C-0620-405A-88B8-4585A9323C1E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68CEAE-E7B0-1C93-95B6-2FE6E1EAB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45FFED-5AD8-8DFA-EFAC-03DDE1E55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3952-59AD-4106-A53E-105B0F6BB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27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8E41A-3CB4-CDEB-FA09-EE80A436C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64073-449C-AA16-F01A-EC2EF8C94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6CFCD7-6F21-929C-543A-BB0CE792C4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2DF01E-F484-5EB8-2676-A50C85349D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99ACE-BE17-D3F5-EB69-9CECA9C5A7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66B250-7857-22E5-DC09-6B6B7733B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858C-0620-405A-88B8-4585A9323C1E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79B00-49C5-A3CC-6B5D-DDD443EFE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441934-67FB-9FBB-F1B1-19E6ACBC6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3952-59AD-4106-A53E-105B0F6BB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12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3A77F-10D7-C508-B47F-326A4903E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32E363-CA5A-B713-2368-09411D23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858C-0620-405A-88B8-4585A9323C1E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BB43D7-556D-1DF8-9726-545C27787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AB0F70-2642-417A-836A-1F215300D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3952-59AD-4106-A53E-105B0F6BB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770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552293-CBCB-0298-EC4F-4627E1DFA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858C-0620-405A-88B8-4585A9323C1E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C5CCBD-5D2D-DB12-8BC2-12CCDB76C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C0B8F-B84C-7599-E1A7-D99A0466B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3952-59AD-4106-A53E-105B0F6BB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8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3E3D9-FE7D-E472-B378-752B07195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0EFA4-3324-6E11-3E57-25AEBFB68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4181D9-9750-4BA7-BB8F-416F9D357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821452-70FF-DA81-96C6-0F8B39D9D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858C-0620-405A-88B8-4585A9323C1E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04C46D-B8C8-94E7-5C18-83CBBA4A4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F45D6D-0616-6711-9D93-A24A1C41D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3952-59AD-4106-A53E-105B0F6BB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252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CAF73-0F2F-2254-02AF-AFD18164D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036DFF-A8CC-C633-C87C-C54DBDD846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89B7FF-AE7A-814E-7C48-900329E8EA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C1ECD-8CA2-5DC8-EC47-629FDDD12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858C-0620-405A-88B8-4585A9323C1E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856EBA-912F-E0D6-0A54-FD1FA2022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27FB96-0DDA-9BFD-3312-00BF5E560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3952-59AD-4106-A53E-105B0F6BB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48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6F362E-B633-8882-D917-49EB7F816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DEEA73-15FC-52CB-DCED-5A5BA6B0E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5F1D4-734C-6251-98B0-F420E6C03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D858C-0620-405A-88B8-4585A9323C1E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7E62B-E942-36BE-6D5D-A7CF4A8A8E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5D6CE-7C77-4991-09A6-7419A9C7CA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93952-59AD-4106-A53E-105B0F6BB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40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0DFEF-594B-D995-84ED-543B005762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IBRWG Leadership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FA33BB-2957-E388-C4E8-5D6D72F242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ROS, July 6, 2023</a:t>
            </a:r>
          </a:p>
        </p:txBody>
      </p:sp>
    </p:spTree>
    <p:extLst>
      <p:ext uri="{BB962C8B-B14F-4D97-AF65-F5344CB8AC3E}">
        <p14:creationId xmlns:p14="http://schemas.microsoft.com/office/powerpoint/2010/main" val="3760372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E690-9989-8354-703C-59526CC84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IBRWG Nominations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23F69-2EA4-B350-C20B-73CE06B0B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Chair: Mohammad Albaijat</a:t>
            </a:r>
          </a:p>
          <a:p>
            <a:pPr lvl="1"/>
            <a:r>
              <a:rPr lang="en-US" dirty="0" err="1"/>
              <a:t>Bridgelink</a:t>
            </a:r>
            <a:r>
              <a:rPr lang="en-US" dirty="0"/>
              <a:t> Investments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Vice Chair: Julia Matevosyan</a:t>
            </a:r>
          </a:p>
          <a:p>
            <a:pPr lvl="1"/>
            <a:r>
              <a:rPr lang="en-US" dirty="0"/>
              <a:t>ESIG</a:t>
            </a:r>
          </a:p>
        </p:txBody>
      </p:sp>
    </p:spTree>
    <p:extLst>
      <p:ext uri="{BB962C8B-B14F-4D97-AF65-F5344CB8AC3E}">
        <p14:creationId xmlns:p14="http://schemas.microsoft.com/office/powerpoint/2010/main" val="237094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22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IBRWG Leadership</vt:lpstr>
      <vt:lpstr>IBRWG Nominations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IBRWG Leadership</dc:title>
  <dc:creator>F. Garcia</dc:creator>
  <cp:lastModifiedBy>F. Garcia</cp:lastModifiedBy>
  <cp:revision>3</cp:revision>
  <dcterms:created xsi:type="dcterms:W3CDTF">2023-07-05T19:02:16Z</dcterms:created>
  <dcterms:modified xsi:type="dcterms:W3CDTF">2023-07-05T19:41:48Z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2023-07-05T19:02:16Z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287e11bf-570e-4422-9dd1-d7681f8faa47</vt:lpwstr>
  </property>
  <property fmtid="{D5CDD505-2E9C-101B-9397-08002B2CF9AE}" pid="8" name="MSIP_Label_7084cbda-52b8-46fb-a7b7-cb5bd465ed85_ContentBits">
    <vt:lpwstr>0</vt:lpwstr>
  </property>
</Properties>
</file>