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408164D-556B-4232-843B-AAE32BD8BCDF}" v="1" dt="2023-07-05T17:35:29.87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22" d="100"/>
          <a:sy n="122" d="100"/>
        </p:scale>
        <p:origin x="144"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11" Type="http://schemas.microsoft.com/office/2015/10/relationships/revisionInfo" Target="revisionInfo.xml"/><Relationship Id="rId5" Type="http://schemas.openxmlformats.org/officeDocument/2006/relationships/slide" Target="slides/slide4.xml"/><Relationship Id="rId10"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ana Showalter" userId="0e881087-ab96-43e9-a9dc-1b5e0e15f5bc" providerId="ADAL" clId="{7408164D-556B-4232-843B-AAE32BD8BCDF}"/>
    <pc:docChg chg="undo custSel modSld">
      <pc:chgData name="Dana Showalter" userId="0e881087-ab96-43e9-a9dc-1b5e0e15f5bc" providerId="ADAL" clId="{7408164D-556B-4232-843B-AAE32BD8BCDF}" dt="2023-07-05T19:32:35.515" v="1450" actId="20577"/>
      <pc:docMkLst>
        <pc:docMk/>
      </pc:docMkLst>
      <pc:sldChg chg="modSp">
        <pc:chgData name="Dana Showalter" userId="0e881087-ab96-43e9-a9dc-1b5e0e15f5bc" providerId="ADAL" clId="{7408164D-556B-4232-843B-AAE32BD8BCDF}" dt="2023-07-05T17:35:29.870" v="1444"/>
        <pc:sldMkLst>
          <pc:docMk/>
          <pc:sldMk cId="865633913" sldId="256"/>
        </pc:sldMkLst>
        <pc:spChg chg="mod">
          <ac:chgData name="Dana Showalter" userId="0e881087-ab96-43e9-a9dc-1b5e0e15f5bc" providerId="ADAL" clId="{7408164D-556B-4232-843B-AAE32BD8BCDF}" dt="2023-07-05T17:35:29.870" v="1444"/>
          <ac:spMkLst>
            <pc:docMk/>
            <pc:sldMk cId="865633913" sldId="256"/>
            <ac:spMk id="2" creationId="{F759DDF1-8661-6E5A-6A1B-A95AB7E86DDC}"/>
          </ac:spMkLst>
        </pc:spChg>
        <pc:spChg chg="mod">
          <ac:chgData name="Dana Showalter" userId="0e881087-ab96-43e9-a9dc-1b5e0e15f5bc" providerId="ADAL" clId="{7408164D-556B-4232-843B-AAE32BD8BCDF}" dt="2023-07-05T17:35:29.870" v="1444"/>
          <ac:spMkLst>
            <pc:docMk/>
            <pc:sldMk cId="865633913" sldId="256"/>
            <ac:spMk id="3" creationId="{00BD6776-6C9D-76B4-398A-6165BC64F959}"/>
          </ac:spMkLst>
        </pc:spChg>
      </pc:sldChg>
      <pc:sldChg chg="modSp mod">
        <pc:chgData name="Dana Showalter" userId="0e881087-ab96-43e9-a9dc-1b5e0e15f5bc" providerId="ADAL" clId="{7408164D-556B-4232-843B-AAE32BD8BCDF}" dt="2023-07-05T17:35:29.947" v="1445" actId="27636"/>
        <pc:sldMkLst>
          <pc:docMk/>
          <pc:sldMk cId="648596090" sldId="257"/>
        </pc:sldMkLst>
        <pc:spChg chg="mod">
          <ac:chgData name="Dana Showalter" userId="0e881087-ab96-43e9-a9dc-1b5e0e15f5bc" providerId="ADAL" clId="{7408164D-556B-4232-843B-AAE32BD8BCDF}" dt="2023-07-05T17:35:29.870" v="1444"/>
          <ac:spMkLst>
            <pc:docMk/>
            <pc:sldMk cId="648596090" sldId="257"/>
            <ac:spMk id="2" creationId="{091041DE-DFBC-A4D5-1A1C-AFEB2290E6B8}"/>
          </ac:spMkLst>
        </pc:spChg>
        <pc:spChg chg="mod">
          <ac:chgData name="Dana Showalter" userId="0e881087-ab96-43e9-a9dc-1b5e0e15f5bc" providerId="ADAL" clId="{7408164D-556B-4232-843B-AAE32BD8BCDF}" dt="2023-07-05T17:35:29.947" v="1445" actId="27636"/>
          <ac:spMkLst>
            <pc:docMk/>
            <pc:sldMk cId="648596090" sldId="257"/>
            <ac:spMk id="3" creationId="{4AB9FCB2-FE1D-E41B-4EB8-D87C9B727A91}"/>
          </ac:spMkLst>
        </pc:spChg>
      </pc:sldChg>
      <pc:sldChg chg="addSp delSp modSp mod chgLayout">
        <pc:chgData name="Dana Showalter" userId="0e881087-ab96-43e9-a9dc-1b5e0e15f5bc" providerId="ADAL" clId="{7408164D-556B-4232-843B-AAE32BD8BCDF}" dt="2023-07-05T17:35:39.718" v="1447" actId="6264"/>
        <pc:sldMkLst>
          <pc:docMk/>
          <pc:sldMk cId="2936815600" sldId="258"/>
        </pc:sldMkLst>
        <pc:spChg chg="mod ord">
          <ac:chgData name="Dana Showalter" userId="0e881087-ab96-43e9-a9dc-1b5e0e15f5bc" providerId="ADAL" clId="{7408164D-556B-4232-843B-AAE32BD8BCDF}" dt="2023-07-05T17:35:39.718" v="1447" actId="6264"/>
          <ac:spMkLst>
            <pc:docMk/>
            <pc:sldMk cId="2936815600" sldId="258"/>
            <ac:spMk id="2" creationId="{0300625F-51D9-D3A7-93D7-6B2530EA9555}"/>
          </ac:spMkLst>
        </pc:spChg>
        <pc:spChg chg="mod ord">
          <ac:chgData name="Dana Showalter" userId="0e881087-ab96-43e9-a9dc-1b5e0e15f5bc" providerId="ADAL" clId="{7408164D-556B-4232-843B-AAE32BD8BCDF}" dt="2023-07-05T17:35:39.718" v="1447" actId="6264"/>
          <ac:spMkLst>
            <pc:docMk/>
            <pc:sldMk cId="2936815600" sldId="258"/>
            <ac:spMk id="3" creationId="{B7A005FD-96F4-5A33-E52B-B80A06F1014A}"/>
          </ac:spMkLst>
        </pc:spChg>
        <pc:spChg chg="add del mod">
          <ac:chgData name="Dana Showalter" userId="0e881087-ab96-43e9-a9dc-1b5e0e15f5bc" providerId="ADAL" clId="{7408164D-556B-4232-843B-AAE32BD8BCDF}" dt="2023-07-05T17:35:39.718" v="1447" actId="6264"/>
          <ac:spMkLst>
            <pc:docMk/>
            <pc:sldMk cId="2936815600" sldId="258"/>
            <ac:spMk id="4" creationId="{490DA466-FDE9-FA07-5ACE-C45EBD16804E}"/>
          </ac:spMkLst>
        </pc:spChg>
        <pc:spChg chg="add del mod">
          <ac:chgData name="Dana Showalter" userId="0e881087-ab96-43e9-a9dc-1b5e0e15f5bc" providerId="ADAL" clId="{7408164D-556B-4232-843B-AAE32BD8BCDF}" dt="2023-07-05T17:35:39.718" v="1447" actId="6264"/>
          <ac:spMkLst>
            <pc:docMk/>
            <pc:sldMk cId="2936815600" sldId="258"/>
            <ac:spMk id="5" creationId="{51FF6799-1F1E-52F9-A5EE-7F90B06F5D99}"/>
          </ac:spMkLst>
        </pc:spChg>
      </pc:sldChg>
      <pc:sldChg chg="modSp mod">
        <pc:chgData name="Dana Showalter" userId="0e881087-ab96-43e9-a9dc-1b5e0e15f5bc" providerId="ADAL" clId="{7408164D-556B-4232-843B-AAE32BD8BCDF}" dt="2023-07-05T19:32:35.515" v="1450" actId="20577"/>
        <pc:sldMkLst>
          <pc:docMk/>
          <pc:sldMk cId="2622745160" sldId="259"/>
        </pc:sldMkLst>
        <pc:spChg chg="mod">
          <ac:chgData name="Dana Showalter" userId="0e881087-ab96-43e9-a9dc-1b5e0e15f5bc" providerId="ADAL" clId="{7408164D-556B-4232-843B-AAE32BD8BCDF}" dt="2023-07-05T17:35:29.870" v="1444"/>
          <ac:spMkLst>
            <pc:docMk/>
            <pc:sldMk cId="2622745160" sldId="259"/>
            <ac:spMk id="2" creationId="{856B7BC7-9EE3-E68C-626F-701973D131AF}"/>
          </ac:spMkLst>
        </pc:spChg>
        <pc:spChg chg="mod">
          <ac:chgData name="Dana Showalter" userId="0e881087-ab96-43e9-a9dc-1b5e0e15f5bc" providerId="ADAL" clId="{7408164D-556B-4232-843B-AAE32BD8BCDF}" dt="2023-07-05T19:32:35.515" v="1450" actId="20577"/>
          <ac:spMkLst>
            <pc:docMk/>
            <pc:sldMk cId="2622745160" sldId="259"/>
            <ac:spMk id="3" creationId="{4541BF0B-C9E0-974E-E72F-ED231337398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6843" y="2059012"/>
            <a:ext cx="12195668" cy="1828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365759" y="2166364"/>
            <a:ext cx="11471565" cy="1739347"/>
          </a:xfrm>
        </p:spPr>
        <p:txBody>
          <a:bodyPr tIns="45720" bIns="45720" anchor="ctr">
            <a:normAutofit/>
          </a:bodyPr>
          <a:lstStyle>
            <a:lvl1pPr algn="ctr">
              <a:lnSpc>
                <a:spcPct val="80000"/>
              </a:lnSpc>
              <a:defRPr sz="6000" spc="150" baseline="0"/>
            </a:lvl1pPr>
          </a:lstStyle>
          <a:p>
            <a:r>
              <a:rPr lang="en-US"/>
              <a:t>Click to edit Master title style</a:t>
            </a:r>
            <a:endParaRPr lang="en-US" dirty="0"/>
          </a:p>
        </p:txBody>
      </p:sp>
      <p:sp>
        <p:nvSpPr>
          <p:cNvPr id="3" name="Subtitle 2"/>
          <p:cNvSpPr>
            <a:spLocks noGrp="1"/>
          </p:cNvSpPr>
          <p:nvPr>
            <p:ph type="subTitle" idx="1"/>
          </p:nvPr>
        </p:nvSpPr>
        <p:spPr>
          <a:xfrm>
            <a:off x="1524000" y="3996250"/>
            <a:ext cx="9144000" cy="1309255"/>
          </a:xfrm>
        </p:spPr>
        <p:txBody>
          <a:bodyPr>
            <a:normAutofit/>
          </a:bodyPr>
          <a:lstStyle>
            <a:lvl1pPr marL="0" indent="0" algn="ctr">
              <a:buNone/>
              <a:defRPr sz="2000"/>
            </a:lvl1pPr>
            <a:lvl2pPr marL="457200" indent="0" algn="ctr">
              <a:buNone/>
              <a:defRPr sz="2000"/>
            </a:lvl2pPr>
            <a:lvl3pPr marL="914400" indent="0" algn="ctr">
              <a:buNone/>
              <a:defRPr sz="20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AF5203D-7A50-4F25-8A80-C469ABACC872}" type="datetimeFigureOut">
              <a:rPr lang="en-US" smtClean="0"/>
              <a:t>7/5/2023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60C5A3-6B96-4F32-85AD-651F62C9FE94}" type="slidenum">
              <a:rPr lang="en-US" smtClean="0"/>
              <a:t>‹#›</a:t>
            </a:fld>
            <a:endParaRPr lang="en-US"/>
          </a:p>
        </p:txBody>
      </p:sp>
    </p:spTree>
    <p:extLst>
      <p:ext uri="{BB962C8B-B14F-4D97-AF65-F5344CB8AC3E}">
        <p14:creationId xmlns:p14="http://schemas.microsoft.com/office/powerpoint/2010/main" val="42003733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AF5203D-7A50-4F25-8A80-C469ABACC872}" type="datetimeFigureOut">
              <a:rPr lang="en-US" smtClean="0"/>
              <a:t>7/5/2023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60C5A3-6B96-4F32-85AD-651F62C9FE94}" type="slidenum">
              <a:rPr lang="en-US" smtClean="0"/>
              <a:t>‹#›</a:t>
            </a:fld>
            <a:endParaRPr lang="en-US"/>
          </a:p>
        </p:txBody>
      </p:sp>
    </p:spTree>
    <p:extLst>
      <p:ext uri="{BB962C8B-B14F-4D97-AF65-F5344CB8AC3E}">
        <p14:creationId xmlns:p14="http://schemas.microsoft.com/office/powerpoint/2010/main" val="15936093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9019312" y="0"/>
            <a:ext cx="27432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9160624" y="274638"/>
            <a:ext cx="2402380" cy="589756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199" y="274638"/>
            <a:ext cx="7973291" cy="58975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38200" y="6422854"/>
            <a:ext cx="2743196" cy="365125"/>
          </a:xfrm>
        </p:spPr>
        <p:txBody>
          <a:bodyPr/>
          <a:lstStyle/>
          <a:p>
            <a:fld id="{2AF5203D-7A50-4F25-8A80-C469ABACC872}" type="datetimeFigureOut">
              <a:rPr lang="en-US" smtClean="0"/>
              <a:t>7/5/2023</a:t>
            </a:fld>
            <a:endParaRPr lang="en-US"/>
          </a:p>
        </p:txBody>
      </p:sp>
      <p:sp>
        <p:nvSpPr>
          <p:cNvPr id="5" name="Footer Placeholder 4"/>
          <p:cNvSpPr>
            <a:spLocks noGrp="1"/>
          </p:cNvSpPr>
          <p:nvPr>
            <p:ph type="ftr" sz="quarter" idx="11"/>
          </p:nvPr>
        </p:nvSpPr>
        <p:spPr>
          <a:xfrm>
            <a:off x="3776135" y="6422854"/>
            <a:ext cx="4279669" cy="365125"/>
          </a:xfrm>
        </p:spPr>
        <p:txBody>
          <a:bodyPr/>
          <a:lstStyle/>
          <a:p>
            <a:endParaRPr lang="en-US"/>
          </a:p>
        </p:txBody>
      </p:sp>
      <p:sp>
        <p:nvSpPr>
          <p:cNvPr id="6" name="Slide Number Placeholder 5"/>
          <p:cNvSpPr>
            <a:spLocks noGrp="1"/>
          </p:cNvSpPr>
          <p:nvPr>
            <p:ph type="sldNum" sz="quarter" idx="12"/>
          </p:nvPr>
        </p:nvSpPr>
        <p:spPr>
          <a:xfrm>
            <a:off x="8073048" y="6422854"/>
            <a:ext cx="879759" cy="365125"/>
          </a:xfrm>
        </p:spPr>
        <p:txBody>
          <a:bodyPr/>
          <a:lstStyle/>
          <a:p>
            <a:fld id="{FB60C5A3-6B96-4F32-85AD-651F62C9FE94}" type="slidenum">
              <a:rPr lang="en-US" smtClean="0"/>
              <a:t>‹#›</a:t>
            </a:fld>
            <a:endParaRPr lang="en-US"/>
          </a:p>
        </p:txBody>
      </p:sp>
    </p:spTree>
    <p:extLst>
      <p:ext uri="{BB962C8B-B14F-4D97-AF65-F5344CB8AC3E}">
        <p14:creationId xmlns:p14="http://schemas.microsoft.com/office/powerpoint/2010/main" val="26434051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AF5203D-7A50-4F25-8A80-C469ABACC872}" type="datetimeFigureOut">
              <a:rPr lang="en-US" smtClean="0"/>
              <a:t>7/5/2023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60C5A3-6B96-4F32-85AD-651F62C9FE94}" type="slidenum">
              <a:rPr lang="en-US" smtClean="0"/>
              <a:t>‹#›</a:t>
            </a:fld>
            <a:endParaRPr lang="en-US"/>
          </a:p>
        </p:txBody>
      </p:sp>
    </p:spTree>
    <p:extLst>
      <p:ext uri="{BB962C8B-B14F-4D97-AF65-F5344CB8AC3E}">
        <p14:creationId xmlns:p14="http://schemas.microsoft.com/office/powerpoint/2010/main" val="8470695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7" name="Rectangle 6"/>
          <p:cNvSpPr/>
          <p:nvPr/>
        </p:nvSpPr>
        <p:spPr>
          <a:xfrm>
            <a:off x="-6843" y="2059012"/>
            <a:ext cx="12195668" cy="1828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191" y="2208879"/>
            <a:ext cx="10515600" cy="1676400"/>
          </a:xfrm>
        </p:spPr>
        <p:txBody>
          <a:bodyPr anchor="ctr">
            <a:noAutofit/>
          </a:bodyPr>
          <a:lstStyle>
            <a:lvl1pPr algn="ctr">
              <a:lnSpc>
                <a:spcPct val="80000"/>
              </a:lnSpc>
              <a:defRPr sz="6000" b="0" spc="150" baseline="0">
                <a:solidFill>
                  <a:schemeClr val="bg1"/>
                </a:solidFill>
              </a:defRPr>
            </a:lvl1pPr>
          </a:lstStyle>
          <a:p>
            <a:r>
              <a:rPr lang="en-US"/>
              <a:t>Click to edit Master title style</a:t>
            </a:r>
            <a:endParaRPr lang="en-US" dirty="0"/>
          </a:p>
        </p:txBody>
      </p:sp>
      <p:sp>
        <p:nvSpPr>
          <p:cNvPr id="3" name="Text Placeholder 2"/>
          <p:cNvSpPr>
            <a:spLocks noGrp="1"/>
          </p:cNvSpPr>
          <p:nvPr>
            <p:ph type="body" idx="1"/>
          </p:nvPr>
        </p:nvSpPr>
        <p:spPr>
          <a:xfrm>
            <a:off x="833191" y="4010334"/>
            <a:ext cx="10515600" cy="1174639"/>
          </a:xfrm>
        </p:spPr>
        <p:txBody>
          <a:bodyPr anchor="t">
            <a:normAutofit/>
          </a:bodyPr>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solidFill>
                  <a:schemeClr val="tx2"/>
                </a:solidFill>
              </a:defRPr>
            </a:lvl1pPr>
          </a:lstStyle>
          <a:p>
            <a:fld id="{2AF5203D-7A50-4F25-8A80-C469ABACC872}" type="datetimeFigureOut">
              <a:rPr lang="en-US" smtClean="0"/>
              <a:t>7/5/2023</a:t>
            </a:fld>
            <a:endParaRPr lang="en-US"/>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FB60C5A3-6B96-4F32-85AD-651F62C9FE94}" type="slidenum">
              <a:rPr lang="en-US" smtClean="0"/>
              <a:t>‹#›</a:t>
            </a:fld>
            <a:endParaRPr lang="en-US"/>
          </a:p>
        </p:txBody>
      </p:sp>
    </p:spTree>
    <p:extLst>
      <p:ext uri="{BB962C8B-B14F-4D97-AF65-F5344CB8AC3E}">
        <p14:creationId xmlns:p14="http://schemas.microsoft.com/office/powerpoint/2010/main" val="1798200099"/>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205344" y="2011680"/>
            <a:ext cx="475488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30391" y="2011680"/>
            <a:ext cx="475488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AF5203D-7A50-4F25-8A80-C469ABACC872}" type="datetimeFigureOut">
              <a:rPr lang="en-US" smtClean="0"/>
              <a:t>7/5/2023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B60C5A3-6B96-4F32-85AD-651F62C9FE94}" type="slidenum">
              <a:rPr lang="en-US" smtClean="0"/>
              <a:t>‹#›</a:t>
            </a:fld>
            <a:endParaRPr lang="en-US"/>
          </a:p>
        </p:txBody>
      </p:sp>
    </p:spTree>
    <p:extLst>
      <p:ext uri="{BB962C8B-B14F-4D97-AF65-F5344CB8AC3E}">
        <p14:creationId xmlns:p14="http://schemas.microsoft.com/office/powerpoint/2010/main" val="16952302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207008" y="1913470"/>
            <a:ext cx="475488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207008" y="2656566"/>
            <a:ext cx="475488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31230" y="1913470"/>
            <a:ext cx="475488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31230" y="2656564"/>
            <a:ext cx="475488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AF5203D-7A50-4F25-8A80-C469ABACC872}" type="datetimeFigureOut">
              <a:rPr lang="en-US" smtClean="0"/>
              <a:t>7/5/2023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B60C5A3-6B96-4F32-85AD-651F62C9FE94}" type="slidenum">
              <a:rPr lang="en-US" smtClean="0"/>
              <a:t>‹#›</a:t>
            </a:fld>
            <a:endParaRPr lang="en-US"/>
          </a:p>
        </p:txBody>
      </p:sp>
    </p:spTree>
    <p:extLst>
      <p:ext uri="{BB962C8B-B14F-4D97-AF65-F5344CB8AC3E}">
        <p14:creationId xmlns:p14="http://schemas.microsoft.com/office/powerpoint/2010/main" val="25313304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AF5203D-7A50-4F25-8A80-C469ABACC872}" type="datetimeFigureOut">
              <a:rPr lang="en-US" smtClean="0"/>
              <a:t>7/5/2023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B60C5A3-6B96-4F32-85AD-651F62C9FE94}" type="slidenum">
              <a:rPr lang="en-US" smtClean="0"/>
              <a:t>‹#›</a:t>
            </a:fld>
            <a:endParaRPr lang="en-US"/>
          </a:p>
        </p:txBody>
      </p:sp>
    </p:spTree>
    <p:extLst>
      <p:ext uri="{BB962C8B-B14F-4D97-AF65-F5344CB8AC3E}">
        <p14:creationId xmlns:p14="http://schemas.microsoft.com/office/powerpoint/2010/main" val="28588883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AF5203D-7A50-4F25-8A80-C469ABACC872}" type="datetimeFigureOut">
              <a:rPr lang="en-US" smtClean="0"/>
              <a:t>7/5/2023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B60C5A3-6B96-4F32-85AD-651F62C9FE94}" type="slidenum">
              <a:rPr lang="en-US" smtClean="0"/>
              <a:t>‹#›</a:t>
            </a:fld>
            <a:endParaRPr lang="en-US"/>
          </a:p>
        </p:txBody>
      </p:sp>
    </p:spTree>
    <p:extLst>
      <p:ext uri="{BB962C8B-B14F-4D97-AF65-F5344CB8AC3E}">
        <p14:creationId xmlns:p14="http://schemas.microsoft.com/office/powerpoint/2010/main" val="6676142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1207008" y="2120054"/>
            <a:ext cx="6126480" cy="4114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789023" y="2147486"/>
            <a:ext cx="3200400" cy="3432319"/>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AF5203D-7A50-4F25-8A80-C469ABACC872}" type="datetimeFigureOut">
              <a:rPr lang="en-US" smtClean="0"/>
              <a:t>7/5/2023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B60C5A3-6B96-4F32-85AD-651F62C9FE94}" type="slidenum">
              <a:rPr lang="en-US" smtClean="0"/>
              <a:t>‹#›</a:t>
            </a:fld>
            <a:endParaRPr lang="en-US"/>
          </a:p>
        </p:txBody>
      </p:sp>
    </p:spTree>
    <p:extLst>
      <p:ext uri="{BB962C8B-B14F-4D97-AF65-F5344CB8AC3E}">
        <p14:creationId xmlns:p14="http://schemas.microsoft.com/office/powerpoint/2010/main" val="31551735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Picture Placeholder 2"/>
          <p:cNvSpPr>
            <a:spLocks noGrp="1" noChangeAspect="1"/>
          </p:cNvSpPr>
          <p:nvPr>
            <p:ph type="pic" idx="1"/>
          </p:nvPr>
        </p:nvSpPr>
        <p:spPr>
          <a:xfrm>
            <a:off x="1280160" y="2211494"/>
            <a:ext cx="6126480" cy="3931920"/>
          </a:xfrm>
          <a:solidFill>
            <a:schemeClr val="tx2">
              <a:lumMod val="60000"/>
              <a:lumOff val="40000"/>
            </a:schemeClr>
          </a:solidFill>
        </p:spPr>
        <p:txBody>
          <a:bodyPr tIns="365760" anchor="t"/>
          <a:lstStyle>
            <a:lvl1pPr marL="0" indent="0" algn="ctr">
              <a:buNone/>
              <a:defRPr sz="3200">
                <a:solidFill>
                  <a:schemeClr val="tx1">
                    <a:lumMod val="50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790688" y="2150621"/>
            <a:ext cx="3200400" cy="3429000"/>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AF5203D-7A50-4F25-8A80-C469ABACC872}" type="datetimeFigureOut">
              <a:rPr lang="en-US" smtClean="0"/>
              <a:t>7/5/2023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B60C5A3-6B96-4F32-85AD-651F62C9FE94}" type="slidenum">
              <a:rPr lang="en-US" smtClean="0"/>
              <a:t>‹#›</a:t>
            </a:fld>
            <a:endParaRPr lang="en-US"/>
          </a:p>
        </p:txBody>
      </p:sp>
    </p:spTree>
    <p:extLst>
      <p:ext uri="{BB962C8B-B14F-4D97-AF65-F5344CB8AC3E}">
        <p14:creationId xmlns:p14="http://schemas.microsoft.com/office/powerpoint/2010/main" val="31425603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483" y="176109"/>
            <a:ext cx="12188952" cy="16459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202919" y="284176"/>
            <a:ext cx="9784080" cy="150876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202919" y="2011680"/>
            <a:ext cx="9784080" cy="420624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202266" y="6422854"/>
            <a:ext cx="3000894" cy="365125"/>
          </a:xfrm>
          <a:prstGeom prst="rect">
            <a:avLst/>
          </a:prstGeom>
        </p:spPr>
        <p:txBody>
          <a:bodyPr vert="horz" lIns="91440" tIns="45720" rIns="45720" bIns="45720" rtlCol="0" anchor="ctr"/>
          <a:lstStyle>
            <a:lvl1pPr algn="l">
              <a:defRPr sz="1050">
                <a:solidFill>
                  <a:schemeClr val="tx1"/>
                </a:solidFill>
              </a:defRPr>
            </a:lvl1pPr>
          </a:lstStyle>
          <a:p>
            <a:fld id="{2AF5203D-7A50-4F25-8A80-C469ABACC872}" type="datetimeFigureOut">
              <a:rPr lang="en-US" smtClean="0"/>
              <a:t>7/5/2023</a:t>
            </a:fld>
            <a:endParaRPr lang="en-US"/>
          </a:p>
        </p:txBody>
      </p:sp>
      <p:sp>
        <p:nvSpPr>
          <p:cNvPr id="5" name="Footer Placeholder 4"/>
          <p:cNvSpPr>
            <a:spLocks noGrp="1"/>
          </p:cNvSpPr>
          <p:nvPr>
            <p:ph type="ftr" sz="quarter" idx="3"/>
          </p:nvPr>
        </p:nvSpPr>
        <p:spPr>
          <a:xfrm>
            <a:off x="5596471" y="6422854"/>
            <a:ext cx="5044440" cy="365125"/>
          </a:xfrm>
          <a:prstGeom prst="rect">
            <a:avLst/>
          </a:prstGeom>
        </p:spPr>
        <p:txBody>
          <a:bodyPr vert="horz" lIns="91440" tIns="45720" rIns="91440" bIns="45720" rtlCol="0" anchor="ctr"/>
          <a:lstStyle>
            <a:lvl1pPr algn="r">
              <a:defRPr sz="1050">
                <a:solidFill>
                  <a:schemeClr val="tx1"/>
                </a:solidFill>
              </a:defRPr>
            </a:lvl1pPr>
          </a:lstStyle>
          <a:p>
            <a:endParaRPr lang="en-US"/>
          </a:p>
        </p:txBody>
      </p:sp>
      <p:sp>
        <p:nvSpPr>
          <p:cNvPr id="6" name="Slide Number Placeholder 5"/>
          <p:cNvSpPr>
            <a:spLocks noGrp="1"/>
          </p:cNvSpPr>
          <p:nvPr>
            <p:ph type="sldNum" sz="quarter" idx="4"/>
          </p:nvPr>
        </p:nvSpPr>
        <p:spPr>
          <a:xfrm>
            <a:off x="10658927" y="6422854"/>
            <a:ext cx="946264" cy="365125"/>
          </a:xfrm>
          <a:prstGeom prst="rect">
            <a:avLst/>
          </a:prstGeom>
        </p:spPr>
        <p:txBody>
          <a:bodyPr vert="horz" lIns="45720" tIns="45720" rIns="91440" bIns="45720" rtlCol="0" anchor="ctr"/>
          <a:lstStyle>
            <a:lvl1pPr algn="l">
              <a:defRPr sz="1200" b="0">
                <a:solidFill>
                  <a:schemeClr val="tx1"/>
                </a:solidFill>
              </a:defRPr>
            </a:lvl1pPr>
          </a:lstStyle>
          <a:p>
            <a:fld id="{FB60C5A3-6B96-4F32-85AD-651F62C9FE94}" type="slidenum">
              <a:rPr lang="en-US" smtClean="0"/>
              <a:t>‹#›</a:t>
            </a:fld>
            <a:endParaRPr lang="en-US"/>
          </a:p>
        </p:txBody>
      </p:sp>
    </p:spTree>
    <p:extLst>
      <p:ext uri="{BB962C8B-B14F-4D97-AF65-F5344CB8AC3E}">
        <p14:creationId xmlns:p14="http://schemas.microsoft.com/office/powerpoint/2010/main" val="82662673"/>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5000"/>
        </a:lnSpc>
        <a:spcBef>
          <a:spcPct val="0"/>
        </a:spcBef>
        <a:buNone/>
        <a:defRPr sz="4000" kern="1200" cap="all" baseline="0">
          <a:solidFill>
            <a:schemeClr val="bg2"/>
          </a:solidFill>
          <a:latin typeface="+mj-lt"/>
          <a:ea typeface="+mj-ea"/>
          <a:cs typeface="+mj-cs"/>
        </a:defRPr>
      </a:lvl1pPr>
    </p:titleStyle>
    <p:bodyStyle>
      <a:lvl1pPr marL="182880" indent="-182880" algn="l" defTabSz="914400" rtl="0" eaLnBrk="1" latinLnBrk="0" hangingPunct="1">
        <a:lnSpc>
          <a:spcPct val="90000"/>
        </a:lnSpc>
        <a:spcBef>
          <a:spcPts val="1200"/>
        </a:spcBef>
        <a:spcAft>
          <a:spcPts val="200"/>
        </a:spcAft>
        <a:buClr>
          <a:schemeClr val="tx1"/>
        </a:buClr>
        <a:buFont typeface="Wingdings" pitchFamily="2" charset="2"/>
        <a:buChar char=""/>
        <a:defRPr sz="2200" kern="1200">
          <a:solidFill>
            <a:schemeClr val="tx1"/>
          </a:solidFill>
          <a:latin typeface="+mn-lt"/>
          <a:ea typeface="+mn-ea"/>
          <a:cs typeface="+mn-cs"/>
        </a:defRPr>
      </a:lvl1pPr>
      <a:lvl2pPr marL="411480" indent="-182880" algn="l" defTabSz="914400" rtl="0" eaLnBrk="1" latinLnBrk="0" hangingPunct="1">
        <a:lnSpc>
          <a:spcPct val="90000"/>
        </a:lnSpc>
        <a:spcBef>
          <a:spcPts val="200"/>
        </a:spcBef>
        <a:spcAft>
          <a:spcPts val="400"/>
        </a:spcAft>
        <a:buClr>
          <a:schemeClr val="tx1"/>
        </a:buClr>
        <a:buFont typeface="Wingdings" pitchFamily="2" charset="2"/>
        <a:buChar char=""/>
        <a:defRPr sz="2000" kern="1200">
          <a:solidFill>
            <a:schemeClr val="tx1"/>
          </a:solidFill>
          <a:latin typeface="+mn-lt"/>
          <a:ea typeface="+mn-ea"/>
          <a:cs typeface="+mn-cs"/>
        </a:defRPr>
      </a:lvl2pPr>
      <a:lvl3pPr marL="640080" indent="-182880" algn="l" defTabSz="914400" rtl="0" eaLnBrk="1" latinLnBrk="0" hangingPunct="1">
        <a:lnSpc>
          <a:spcPct val="90000"/>
        </a:lnSpc>
        <a:spcBef>
          <a:spcPts val="200"/>
        </a:spcBef>
        <a:spcAft>
          <a:spcPts val="400"/>
        </a:spcAft>
        <a:buClr>
          <a:schemeClr val="tx1"/>
        </a:buClr>
        <a:buFont typeface="Wingdings" pitchFamily="2" charset="2"/>
        <a:buChar char=""/>
        <a:defRPr sz="1800" kern="1200">
          <a:solidFill>
            <a:schemeClr val="tx1"/>
          </a:solidFill>
          <a:latin typeface="+mn-lt"/>
          <a:ea typeface="+mn-ea"/>
          <a:cs typeface="+mn-cs"/>
        </a:defRPr>
      </a:lvl3pPr>
      <a:lvl4pPr marL="8686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4pPr>
      <a:lvl5pPr marL="10972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59DDF1-8661-6E5A-6A1B-A95AB7E86DDC}"/>
              </a:ext>
            </a:extLst>
          </p:cNvPr>
          <p:cNvSpPr>
            <a:spLocks noGrp="1"/>
          </p:cNvSpPr>
          <p:nvPr>
            <p:ph type="ctrTitle"/>
          </p:nvPr>
        </p:nvSpPr>
        <p:spPr/>
        <p:txBody>
          <a:bodyPr/>
          <a:lstStyle/>
          <a:p>
            <a:r>
              <a:rPr lang="en-US" dirty="0"/>
              <a:t>RCWG Update to WMS</a:t>
            </a:r>
          </a:p>
        </p:txBody>
      </p:sp>
      <p:sp>
        <p:nvSpPr>
          <p:cNvPr id="3" name="Subtitle 2">
            <a:extLst>
              <a:ext uri="{FF2B5EF4-FFF2-40B4-BE49-F238E27FC236}">
                <a16:creationId xmlns:a16="http://schemas.microsoft.com/office/drawing/2014/main" id="{00BD6776-6C9D-76B4-398A-6165BC64F959}"/>
              </a:ext>
            </a:extLst>
          </p:cNvPr>
          <p:cNvSpPr>
            <a:spLocks noGrp="1"/>
          </p:cNvSpPr>
          <p:nvPr>
            <p:ph type="subTitle" idx="1"/>
          </p:nvPr>
        </p:nvSpPr>
        <p:spPr/>
        <p:txBody>
          <a:bodyPr/>
          <a:lstStyle/>
          <a:p>
            <a:r>
              <a:rPr lang="en-US" dirty="0"/>
              <a:t>For July 12 WMS Meeting</a:t>
            </a:r>
          </a:p>
          <a:p>
            <a:r>
              <a:rPr lang="en-US"/>
              <a:t>Dana Showalter, RCWG Chair</a:t>
            </a:r>
            <a:endParaRPr lang="en-US" dirty="0"/>
          </a:p>
        </p:txBody>
      </p:sp>
    </p:spTree>
    <p:extLst>
      <p:ext uri="{BB962C8B-B14F-4D97-AF65-F5344CB8AC3E}">
        <p14:creationId xmlns:p14="http://schemas.microsoft.com/office/powerpoint/2010/main" val="8656339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1041DE-DFBC-A4D5-1A1C-AFEB2290E6B8}"/>
              </a:ext>
            </a:extLst>
          </p:cNvPr>
          <p:cNvSpPr>
            <a:spLocks noGrp="1"/>
          </p:cNvSpPr>
          <p:nvPr>
            <p:ph type="title"/>
          </p:nvPr>
        </p:nvSpPr>
        <p:spPr/>
        <p:txBody>
          <a:bodyPr/>
          <a:lstStyle/>
          <a:p>
            <a:r>
              <a:rPr lang="en-US" dirty="0"/>
              <a:t>Meeting June 28, 2023</a:t>
            </a:r>
          </a:p>
        </p:txBody>
      </p:sp>
      <p:sp>
        <p:nvSpPr>
          <p:cNvPr id="3" name="Content Placeholder 2">
            <a:extLst>
              <a:ext uri="{FF2B5EF4-FFF2-40B4-BE49-F238E27FC236}">
                <a16:creationId xmlns:a16="http://schemas.microsoft.com/office/drawing/2014/main" id="{4AB9FCB2-FE1D-E41B-4EB8-D87C9B727A91}"/>
              </a:ext>
            </a:extLst>
          </p:cNvPr>
          <p:cNvSpPr>
            <a:spLocks noGrp="1"/>
          </p:cNvSpPr>
          <p:nvPr>
            <p:ph idx="1"/>
          </p:nvPr>
        </p:nvSpPr>
        <p:spPr/>
        <p:txBody>
          <a:bodyPr>
            <a:normAutofit/>
          </a:bodyPr>
          <a:lstStyle/>
          <a:p>
            <a:r>
              <a:rPr lang="en-US" dirty="0"/>
              <a:t>Scope/Charter – WMS Review/Approval</a:t>
            </a:r>
          </a:p>
          <a:p>
            <a:r>
              <a:rPr lang="en-US" dirty="0"/>
              <a:t>NPRRs</a:t>
            </a:r>
          </a:p>
          <a:p>
            <a:pPr lvl="1"/>
            <a:r>
              <a:rPr lang="en-US" dirty="0"/>
              <a:t>NPRR1172 – on hold pending workshop</a:t>
            </a:r>
          </a:p>
          <a:p>
            <a:pPr lvl="1"/>
            <a:r>
              <a:rPr lang="en-US" dirty="0"/>
              <a:t>NPRR1179 – RCWG generally supports; comments to be provided by individual entities</a:t>
            </a:r>
          </a:p>
          <a:p>
            <a:r>
              <a:rPr lang="en-US" dirty="0"/>
              <a:t>VCMRRs</a:t>
            </a:r>
          </a:p>
          <a:p>
            <a:pPr lvl="1"/>
            <a:r>
              <a:rPr lang="en-US" dirty="0"/>
              <a:t>VMCRR0033 – Resolved via NPRR1177 approval; ERCOT to withdraw</a:t>
            </a:r>
          </a:p>
          <a:p>
            <a:pPr lvl="1"/>
            <a:r>
              <a:rPr lang="en-US" dirty="0"/>
              <a:t>VCMRR0035 – Resolved via NPRR1177 approval; WMS vote to reject</a:t>
            </a:r>
          </a:p>
          <a:p>
            <a:pPr lvl="1"/>
            <a:r>
              <a:rPr lang="en-US" dirty="0"/>
              <a:t>VCMRR0037 – Depends on NPRR1172</a:t>
            </a:r>
          </a:p>
          <a:p>
            <a:r>
              <a:rPr lang="en-US" dirty="0"/>
              <a:t>Workshop!!</a:t>
            </a:r>
          </a:p>
          <a:p>
            <a:pPr lvl="1"/>
            <a:r>
              <a:rPr lang="en-US" dirty="0"/>
              <a:t>Verify scope with WMS</a:t>
            </a:r>
          </a:p>
        </p:txBody>
      </p:sp>
    </p:spTree>
    <p:extLst>
      <p:ext uri="{BB962C8B-B14F-4D97-AF65-F5344CB8AC3E}">
        <p14:creationId xmlns:p14="http://schemas.microsoft.com/office/powerpoint/2010/main" val="6485960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00625F-51D9-D3A7-93D7-6B2530EA9555}"/>
              </a:ext>
            </a:extLst>
          </p:cNvPr>
          <p:cNvSpPr>
            <a:spLocks noGrp="1"/>
          </p:cNvSpPr>
          <p:nvPr>
            <p:ph type="title"/>
          </p:nvPr>
        </p:nvSpPr>
        <p:spPr>
          <a:xfrm>
            <a:off x="1202919" y="284176"/>
            <a:ext cx="9784080" cy="1508760"/>
          </a:xfrm>
        </p:spPr>
        <p:txBody>
          <a:bodyPr/>
          <a:lstStyle/>
          <a:p>
            <a:r>
              <a:rPr lang="en-US" dirty="0"/>
              <a:t>RCWG Scope – WMS Input/Approval</a:t>
            </a:r>
          </a:p>
        </p:txBody>
      </p:sp>
      <p:sp>
        <p:nvSpPr>
          <p:cNvPr id="3" name="Content Placeholder 2">
            <a:extLst>
              <a:ext uri="{FF2B5EF4-FFF2-40B4-BE49-F238E27FC236}">
                <a16:creationId xmlns:a16="http://schemas.microsoft.com/office/drawing/2014/main" id="{B7A005FD-96F4-5A33-E52B-B80A06F1014A}"/>
              </a:ext>
            </a:extLst>
          </p:cNvPr>
          <p:cNvSpPr>
            <a:spLocks noGrp="1"/>
          </p:cNvSpPr>
          <p:nvPr>
            <p:ph idx="1"/>
          </p:nvPr>
        </p:nvSpPr>
        <p:spPr>
          <a:xfrm>
            <a:off x="1202919" y="2011680"/>
            <a:ext cx="9784080" cy="4206240"/>
          </a:xfrm>
        </p:spPr>
        <p:txBody>
          <a:bodyPr/>
          <a:lstStyle/>
          <a:p>
            <a:r>
              <a:rPr lang="en-US" dirty="0"/>
              <a:t>The Resource Cost Working Group (RCWG) supports ERCOT and WMS by providing guidance to the business policies, procedures, rules and guidelines necessary to accurately establish, evaluate, and verify Resource costs and heat rates. </a:t>
            </a:r>
          </a:p>
        </p:txBody>
      </p:sp>
    </p:spTree>
    <p:extLst>
      <p:ext uri="{BB962C8B-B14F-4D97-AF65-F5344CB8AC3E}">
        <p14:creationId xmlns:p14="http://schemas.microsoft.com/office/powerpoint/2010/main" val="29368156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6B7BC7-9EE3-E68C-626F-701973D131AF}"/>
              </a:ext>
            </a:extLst>
          </p:cNvPr>
          <p:cNvSpPr>
            <a:spLocks noGrp="1"/>
          </p:cNvSpPr>
          <p:nvPr>
            <p:ph type="title"/>
          </p:nvPr>
        </p:nvSpPr>
        <p:spPr/>
        <p:txBody>
          <a:bodyPr/>
          <a:lstStyle/>
          <a:p>
            <a:r>
              <a:rPr lang="en-US" dirty="0"/>
              <a:t>RUC and VC Workshop</a:t>
            </a:r>
          </a:p>
        </p:txBody>
      </p:sp>
      <p:sp>
        <p:nvSpPr>
          <p:cNvPr id="3" name="Content Placeholder 2">
            <a:extLst>
              <a:ext uri="{FF2B5EF4-FFF2-40B4-BE49-F238E27FC236}">
                <a16:creationId xmlns:a16="http://schemas.microsoft.com/office/drawing/2014/main" id="{4541BF0B-C9E0-974E-E72F-ED2313373980}"/>
              </a:ext>
            </a:extLst>
          </p:cNvPr>
          <p:cNvSpPr>
            <a:spLocks noGrp="1"/>
          </p:cNvSpPr>
          <p:nvPr>
            <p:ph idx="1"/>
          </p:nvPr>
        </p:nvSpPr>
        <p:spPr/>
        <p:txBody>
          <a:bodyPr>
            <a:normAutofit lnSpcReduction="10000"/>
          </a:bodyPr>
          <a:lstStyle/>
          <a:p>
            <a:r>
              <a:rPr lang="en-US" dirty="0"/>
              <a:t>Issue – Increasing Reliability Unit Commitments (RUC) and new/different gas contract terms (including </a:t>
            </a:r>
            <a:r>
              <a:rPr lang="en-US" dirty="0" err="1"/>
              <a:t>penlties</a:t>
            </a:r>
            <a:r>
              <a:rPr lang="en-US" dirty="0"/>
              <a:t>) have </a:t>
            </a:r>
            <a:r>
              <a:rPr lang="en-US"/>
              <a:t>increased Verifiable </a:t>
            </a:r>
            <a:r>
              <a:rPr lang="en-US" dirty="0"/>
              <a:t>Cost (VC) and Exceptional Fuel Cost (EFC) activity and, as out-of-market actions, may result </a:t>
            </a:r>
            <a:r>
              <a:rPr lang="en-US"/>
              <a:t>in uneconomic </a:t>
            </a:r>
            <a:r>
              <a:rPr lang="en-US" dirty="0"/>
              <a:t>outcomes. </a:t>
            </a:r>
          </a:p>
          <a:p>
            <a:r>
              <a:rPr lang="en-US" dirty="0"/>
              <a:t>Agenda</a:t>
            </a:r>
          </a:p>
          <a:p>
            <a:pPr lvl="1"/>
            <a:r>
              <a:rPr lang="en-US" dirty="0"/>
              <a:t>Background on RUC / identify MP concerns</a:t>
            </a:r>
          </a:p>
          <a:p>
            <a:pPr lvl="1"/>
            <a:r>
              <a:rPr lang="en-US" dirty="0"/>
              <a:t>Background on VC / identify MP concerns</a:t>
            </a:r>
          </a:p>
          <a:p>
            <a:pPr lvl="1"/>
            <a:r>
              <a:rPr lang="en-US" dirty="0"/>
              <a:t>Options to reduce RUC and improve VC process</a:t>
            </a:r>
          </a:p>
          <a:p>
            <a:pPr lvl="1"/>
            <a:r>
              <a:rPr lang="en-US" dirty="0"/>
              <a:t>Next steps / plan of action</a:t>
            </a:r>
          </a:p>
          <a:p>
            <a:r>
              <a:rPr lang="en-US" dirty="0"/>
              <a:t>More than just RCWG – Joint with WMWG? WMS?</a:t>
            </a:r>
          </a:p>
          <a:p>
            <a:r>
              <a:rPr lang="en-US" dirty="0"/>
              <a:t>Working on dates/times with ERCOT</a:t>
            </a:r>
          </a:p>
          <a:p>
            <a:pPr lvl="1"/>
            <a:r>
              <a:rPr lang="en-US" dirty="0"/>
              <a:t>Goal: 1 day; 9-5</a:t>
            </a:r>
          </a:p>
        </p:txBody>
      </p:sp>
    </p:spTree>
    <p:extLst>
      <p:ext uri="{BB962C8B-B14F-4D97-AF65-F5344CB8AC3E}">
        <p14:creationId xmlns:p14="http://schemas.microsoft.com/office/powerpoint/2010/main" val="262274516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anded">
  <a:themeElements>
    <a:clrScheme name="Banded">
      <a:dk1>
        <a:srgbClr val="2C2C2C"/>
      </a:dk1>
      <a:lt1>
        <a:srgbClr val="FFFFFF"/>
      </a:lt1>
      <a:dk2>
        <a:srgbClr val="099BDD"/>
      </a:dk2>
      <a:lt2>
        <a:srgbClr val="F2F2F2"/>
      </a:lt2>
      <a:accent1>
        <a:srgbClr val="FFC000"/>
      </a:accent1>
      <a:accent2>
        <a:srgbClr val="A5D028"/>
      </a:accent2>
      <a:accent3>
        <a:srgbClr val="08CC78"/>
      </a:accent3>
      <a:accent4>
        <a:srgbClr val="F24099"/>
      </a:accent4>
      <a:accent5>
        <a:srgbClr val="828288"/>
      </a:accent5>
      <a:accent6>
        <a:srgbClr val="F56617"/>
      </a:accent6>
      <a:hlink>
        <a:srgbClr val="005DBA"/>
      </a:hlink>
      <a:folHlink>
        <a:srgbClr val="6C606A"/>
      </a:folHlink>
    </a:clrScheme>
    <a:fontScheme name="Banded">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nded">
      <a:fillStyleLst>
        <a:solidFill>
          <a:schemeClr val="phClr"/>
        </a:solidFill>
        <a:gradFill rotWithShape="1">
          <a:gsLst>
            <a:gs pos="0">
              <a:schemeClr val="phClr">
                <a:tint val="65000"/>
                <a:satMod val="120000"/>
                <a:lumMod val="107000"/>
              </a:schemeClr>
            </a:gs>
            <a:gs pos="50000">
              <a:schemeClr val="phClr">
                <a:tint val="70000"/>
                <a:satMod val="124000"/>
                <a:lumMod val="103000"/>
              </a:schemeClr>
            </a:gs>
            <a:gs pos="100000">
              <a:schemeClr val="phClr">
                <a:tint val="85000"/>
                <a:satMod val="120000"/>
                <a:lumMod val="100000"/>
              </a:schemeClr>
            </a:gs>
          </a:gsLst>
          <a:lin ang="5400000" scaled="0"/>
        </a:gradFill>
        <a:gradFill rotWithShape="1">
          <a:gsLst>
            <a:gs pos="0">
              <a:schemeClr val="phClr">
                <a:tint val="85000"/>
                <a:shade val="98000"/>
                <a:satMod val="110000"/>
                <a:lumMod val="103000"/>
              </a:schemeClr>
            </a:gs>
            <a:gs pos="50000">
              <a:schemeClr val="phClr">
                <a:shade val="85000"/>
                <a:satMod val="105000"/>
                <a:lumMod val="100000"/>
              </a:schemeClr>
            </a:gs>
            <a:gs pos="100000">
              <a:schemeClr val="phClr">
                <a:shade val="60000"/>
                <a:satMod val="12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15875" dir="5400000" algn="ctr" rotWithShape="0">
              <a:srgbClr val="000000">
                <a:alpha val="68000"/>
              </a:srgbClr>
            </a:outerShdw>
          </a:effectLst>
        </a:effectStyle>
        <a:effectStyle>
          <a:effectLst>
            <a:outerShdw blurRad="88900" dist="27940" dir="5400000" algn="ctr" rotWithShape="0">
              <a:srgbClr val="000000">
                <a:alpha val="63000"/>
              </a:srgbClr>
            </a:outerShdw>
          </a:effectLst>
        </a:effectStyle>
      </a:effectStyleLst>
      <a:bgFillStyleLst>
        <a:solidFill>
          <a:schemeClr val="phClr"/>
        </a:solidFill>
        <a:blipFill rotWithShape="1">
          <a:blip xmlns:r="http://schemas.openxmlformats.org/officeDocument/2006/relationships" r:embed="rId1">
            <a:duotone>
              <a:schemeClr val="phClr"/>
              <a:schemeClr val="phClr">
                <a:shade val="91000"/>
                <a:satMod val="105000"/>
              </a:schemeClr>
            </a:duotone>
          </a:blip>
          <a:tile tx="0" ty="0" sx="100000" sy="100000" flip="none" algn="tl"/>
        </a:blipFill>
        <a:gradFill rotWithShape="1">
          <a:gsLst>
            <a:gs pos="0">
              <a:schemeClr val="phClr">
                <a:tint val="100000"/>
                <a:shade val="0"/>
                <a:satMod val="100000"/>
              </a:schemeClr>
            </a:gs>
            <a:gs pos="100000">
              <a:schemeClr val="phClr">
                <a:shade val="10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Banded" id="{98DFF888-2449-4D28-977C-6306C017633E}" vid="{9792607F-9579-4224-82FF-9C88C3E1E53D}"/>
    </a:ext>
  </a:extLst>
</a:theme>
</file>

<file path=docProps/app.xml><?xml version="1.0" encoding="utf-8"?>
<Properties xmlns="http://schemas.openxmlformats.org/officeDocument/2006/extended-properties" xmlns:vt="http://schemas.openxmlformats.org/officeDocument/2006/docPropsVTypes">
  <Template>TM03090430[[fn=Banded]]</Template>
  <TotalTime>107</TotalTime>
  <Words>231</Words>
  <Application>Microsoft Office PowerPoint</Application>
  <PresentationFormat>Widescreen</PresentationFormat>
  <Paragraphs>26</Paragraphs>
  <Slides>4</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vt:i4>
      </vt:variant>
    </vt:vector>
  </HeadingPairs>
  <TitlesOfParts>
    <vt:vector size="7" baseType="lpstr">
      <vt:lpstr>Corbel</vt:lpstr>
      <vt:lpstr>Wingdings</vt:lpstr>
      <vt:lpstr>Banded</vt:lpstr>
      <vt:lpstr>RCWG Update to WMS</vt:lpstr>
      <vt:lpstr>Meeting June 28, 2023</vt:lpstr>
      <vt:lpstr>RCWG Scope – WMS Input/Approval</vt:lpstr>
      <vt:lpstr>RUC and VC Workshop</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RCWG Update to WMS</dc:title>
  <dc:creator>Dana Showalter</dc:creator>
  <cp:lastModifiedBy>Clifton, Suzy</cp:lastModifiedBy>
  <cp:revision>2</cp:revision>
  <dcterms:created xsi:type="dcterms:W3CDTF">2023-06-28T20:23:33Z</dcterms:created>
  <dcterms:modified xsi:type="dcterms:W3CDTF">2023-07-05T23:17:08Z</dcterms:modified>
</cp:coreProperties>
</file>