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6"/>
  </p:notesMasterIdLst>
  <p:handoutMasterIdLst>
    <p:handoutMasterId r:id="rId27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303" r:id="rId24"/>
    <p:sldId id="30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4" y="7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3,019,271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8.24%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170,359</a:t>
            </a:r>
            <a:r>
              <a:rPr lang="en-US" sz="1600" dirty="0"/>
              <a:t> </a:t>
            </a:r>
            <a:r>
              <a:rPr lang="en-US" sz="1600" baseline="0" dirty="0"/>
              <a:t> MW*s on 5/1/2023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233,598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276,88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May 16th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000" b="1" baseline="0" dirty="0">
                <a:solidFill>
                  <a:schemeClr val="accent2"/>
                </a:solidFill>
              </a:rPr>
              <a:t>170,359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May 1st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15.28 </a:t>
            </a:r>
            <a:r>
              <a:rPr lang="en-US" sz="1200" dirty="0" err="1"/>
              <a:t>Mhz</a:t>
            </a:r>
            <a:r>
              <a:rPr lang="en-US" sz="1200" dirty="0"/>
              <a:t> on avg for May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366,369,87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7,430,115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20.28%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07/06/23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July 6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B77A0-F463-0679-58B0-FD834496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926375"/>
            <a:ext cx="7773074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86C35A-3EC5-42AB-6385-9C2FE7F6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0" y="773962"/>
            <a:ext cx="7693819" cy="51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FD8BCE-DB2F-18BB-46E9-C2DC2E59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926375"/>
            <a:ext cx="746824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2D66D-AFCC-BF1A-0185-CF8349A5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84" y="798348"/>
            <a:ext cx="8199831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9201F-BCA4-2598-61E5-7DBFB030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825782"/>
            <a:ext cx="762066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6EE6F-6654-6AEE-1B9D-8E919A5DE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9" y="914182"/>
            <a:ext cx="7687722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D0502-DA5C-E7DC-35B2-F5EF597AD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932471"/>
            <a:ext cx="7547502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3BC96-7F2B-7B06-5743-01364555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18" y="807493"/>
            <a:ext cx="7614564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01F49-067C-970E-4BF0-6C7E16E0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962954"/>
            <a:ext cx="7773074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3E602-036E-B68C-25F0-0FC75896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" y="3984516"/>
            <a:ext cx="8791194" cy="190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AC413-55C9-F66C-1C4C-AE5925DA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47" y="636861"/>
            <a:ext cx="7390230" cy="34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May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6/21/2023</a:t>
            </a:r>
          </a:p>
          <a:p>
            <a:pPr lvl="1"/>
            <a:r>
              <a:rPr lang="en-US" sz="2000" kern="0" dirty="0"/>
              <a:t>RRS Limit Study : Q&amp;A Responses</a:t>
            </a:r>
          </a:p>
          <a:p>
            <a:pPr lvl="1"/>
            <a:r>
              <a:rPr lang="en-US" sz="2000" kern="0" dirty="0"/>
              <a:t>ECRS Implementation and Summary of 6/14 manual deployment</a:t>
            </a:r>
          </a:p>
          <a:p>
            <a:pPr lvl="1"/>
            <a:r>
              <a:rPr lang="en-US" sz="2000" kern="0" dirty="0"/>
              <a:t>PSRR cap changes in the GTBD</a:t>
            </a:r>
          </a:p>
          <a:p>
            <a:pPr lvl="1"/>
            <a:r>
              <a:rPr lang="en-US" sz="2000" kern="0" dirty="0"/>
              <a:t>Review of ROS assignments to PDCWG</a:t>
            </a:r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was 1 FME in May</a:t>
            </a:r>
          </a:p>
          <a:p>
            <a:pPr lvl="1"/>
            <a:r>
              <a:rPr lang="en-US" sz="1800" dirty="0"/>
              <a:t>5/1/2023 13:32:02</a:t>
            </a:r>
          </a:p>
          <a:p>
            <a:pPr lvl="2"/>
            <a:r>
              <a:rPr lang="en-US" sz="1600" dirty="0"/>
              <a:t>Loss of 851 MW of Generation</a:t>
            </a:r>
          </a:p>
          <a:p>
            <a:pPr lvl="2"/>
            <a:r>
              <a:rPr lang="en-US" sz="1600" dirty="0"/>
              <a:t>Interconnection Frequency Response: 999 MW/0.1 Hz</a:t>
            </a:r>
          </a:p>
          <a:p>
            <a:pPr lvl="2"/>
            <a:r>
              <a:rPr lang="en-US" sz="1600" dirty="0"/>
              <a:t>81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26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1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54 Energy Storage Resources    </a:t>
            </a:r>
          </a:p>
          <a:p>
            <a:pPr lvl="2"/>
            <a:r>
              <a:rPr lang="en-US" sz="1600" dirty="0"/>
              <a:t>9 of 81 Evaluated Resources had less than 75% of their expected Initial Primary Frequency Response.</a:t>
            </a:r>
          </a:p>
          <a:p>
            <a:pPr lvl="2"/>
            <a:r>
              <a:rPr lang="en-US" sz="1600" dirty="0"/>
              <a:t>9 of 91 Evaluated Resources had less than 75% of their expected Sustained Primary Frequency Response.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0" y="822550"/>
            <a:ext cx="7932366" cy="4931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1301.17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AB6E1-3929-54E9-9BB1-73D57B21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9" y="810541"/>
            <a:ext cx="7760881" cy="5236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1AF46-551A-0215-06A2-A56FB5433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27" y="1290437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15762</TotalTime>
  <Words>422</Words>
  <Application>Microsoft Office PowerPoint</Application>
  <PresentationFormat>On-screen Show (4:3)</PresentationFormat>
  <Paragraphs>81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768</cp:revision>
  <cp:lastPrinted>2021-08-03T14:43:19Z</cp:lastPrinted>
  <dcterms:created xsi:type="dcterms:W3CDTF">2010-04-12T23:12:02Z</dcterms:created>
  <dcterms:modified xsi:type="dcterms:W3CDTF">2023-06-30T00:09:31Z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