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56586" autoAdjust="0"/>
  </p:normalViewPr>
  <p:slideViewPr>
    <p:cSldViewPr showGuides="1">
      <p:cViewPr varScale="1">
        <p:scale>
          <a:sx n="48" d="100"/>
          <a:sy n="48" d="100"/>
        </p:scale>
        <p:origin x="2501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</a:t>
            </a:r>
            <a:r>
              <a:rPr lang="en-US" baseline="0"/>
              <a:t>changed from 1 to 0.5</a:t>
            </a: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(May 2023)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June 26, 2023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149727"/>
              </p:ext>
            </p:extLst>
          </p:nvPr>
        </p:nvGraphicFramePr>
        <p:xfrm>
          <a:off x="228599" y="2562927"/>
          <a:ext cx="2362201" cy="340525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93184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117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88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1D3679-E31A-5971-0DB0-40CFDC0AE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" y="2222500"/>
            <a:ext cx="8061960" cy="367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390746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146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C078E6-0E89-D3A5-8D5C-0746531DB3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830" y="2222500"/>
            <a:ext cx="8054340" cy="385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5166</TotalTime>
  <Words>459</Words>
  <Application>Microsoft Office PowerPoint</Application>
  <PresentationFormat>On-screen Show (4:3)</PresentationFormat>
  <Paragraphs>88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DuBro, Jackson</cp:lastModifiedBy>
  <cp:revision>216</cp:revision>
  <cp:lastPrinted>2016-01-21T20:53:15Z</cp:lastPrinted>
  <dcterms:created xsi:type="dcterms:W3CDTF">2016-01-21T15:20:31Z</dcterms:created>
  <dcterms:modified xsi:type="dcterms:W3CDTF">2023-06-26T16:40:52Z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