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0" r:id="rId2"/>
    <p:sldMasterId id="2147483702" r:id="rId3"/>
  </p:sldMasterIdLst>
  <p:notesMasterIdLst>
    <p:notesMasterId r:id="rId10"/>
  </p:notesMasterIdLst>
  <p:handoutMasterIdLst>
    <p:handoutMasterId r:id="rId11"/>
  </p:handoutMasterIdLst>
  <p:sldIdLst>
    <p:sldId id="270" r:id="rId4"/>
    <p:sldId id="895" r:id="rId5"/>
    <p:sldId id="896" r:id="rId6"/>
    <p:sldId id="897" r:id="rId7"/>
    <p:sldId id="893" r:id="rId8"/>
    <p:sldId id="7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B222629-9C14-44EA-9729-A5A60BE83A43}">
          <p14:sldIdLst>
            <p14:sldId id="270"/>
            <p14:sldId id="895"/>
            <p14:sldId id="896"/>
            <p14:sldId id="897"/>
            <p14:sldId id="893"/>
            <p14:sldId id="7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5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  <p:cmAuthor id="5" name="Li, Weifeng" initials="LW" lastIdx="10" clrIdx="5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  <p:cmAuthor id="6" name="Luke" initials="L" lastIdx="3" clrIdx="6">
    <p:extLst>
      <p:ext uri="{19B8F6BF-5375-455C-9EA6-DF929625EA0E}">
        <p15:presenceInfo xmlns:p15="http://schemas.microsoft.com/office/powerpoint/2012/main" userId="Luk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9" autoAdjust="0"/>
    <p:restoredTop sz="81316" autoAdjust="0"/>
  </p:normalViewPr>
  <p:slideViewPr>
    <p:cSldViewPr snapToGrid="0">
      <p:cViewPr varScale="1">
        <p:scale>
          <a:sx n="93" d="100"/>
          <a:sy n="93" d="100"/>
        </p:scale>
        <p:origin x="237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18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81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237483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18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32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402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64" r:id="rId2"/>
    <p:sldLayoutId id="2147483690" r:id="rId3"/>
    <p:sldLayoutId id="2147483691" r:id="rId4"/>
    <p:sldLayoutId id="2147483682" r:id="rId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5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3/04/03/1%20MarketReadiness_ECRS_Workshop_20230403_update2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ECRS Analysis and Deployment Review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June 2023</a:t>
            </a:r>
          </a:p>
          <a:p>
            <a:r>
              <a:rPr lang="en-US" dirty="0"/>
              <a:t>PDCWG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Balancing Operations Planning Staff</a:t>
            </a:r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2BFAF-E4F3-8DE3-5F95-4B9CC46B1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793BA-14DC-7D88-18D1-67D6014AA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April 3, 2023, ERCOT hosted an ECRS Market Readiness Workshop</a:t>
            </a:r>
          </a:p>
          <a:p>
            <a:pPr lvl="1"/>
            <a:r>
              <a:rPr lang="en-US" dirty="0">
                <a:hlinkClick r:id="rId2"/>
              </a:rPr>
              <a:t>Slides posted</a:t>
            </a:r>
            <a:r>
              <a:rPr lang="en-US" dirty="0"/>
              <a:t> on workshop page cover detailed background on ECRS. These details the deployment of ECRS</a:t>
            </a:r>
          </a:p>
          <a:p>
            <a:pPr lvl="1"/>
            <a:r>
              <a:rPr lang="en-US" dirty="0"/>
              <a:t>Reminder ECRS can be deployed automatically for frequency deviation or manually for Net Load Ramps</a:t>
            </a:r>
          </a:p>
          <a:p>
            <a:r>
              <a:rPr lang="en-US" dirty="0"/>
              <a:t>On June 8</a:t>
            </a:r>
            <a:r>
              <a:rPr lang="en-US" baseline="30000" dirty="0"/>
              <a:t>th</a:t>
            </a:r>
            <a:r>
              <a:rPr lang="en-US" dirty="0"/>
              <a:t> ERCOT cutover ECRS changes </a:t>
            </a:r>
          </a:p>
          <a:p>
            <a:r>
              <a:rPr lang="en-US" dirty="0"/>
              <a:t>On June 10</a:t>
            </a:r>
            <a:r>
              <a:rPr lang="en-US" baseline="30000" dirty="0"/>
              <a:t>th</a:t>
            </a:r>
            <a:r>
              <a:rPr lang="en-US" dirty="0"/>
              <a:t> ECRS was carried in real-time for the first time</a:t>
            </a:r>
          </a:p>
          <a:p>
            <a:r>
              <a:rPr lang="en-US" dirty="0"/>
              <a:t>These slides will cover the 3 ECRS deployments that have occurred over the period of June10th – June 19</a:t>
            </a:r>
            <a:r>
              <a:rPr lang="en-US" baseline="30000" dirty="0"/>
              <a:t>th</a:t>
            </a:r>
          </a:p>
          <a:p>
            <a:pPr lvl="1"/>
            <a:r>
              <a:rPr lang="en-US" dirty="0"/>
              <a:t>Manual Deployments</a:t>
            </a:r>
          </a:p>
          <a:p>
            <a:pPr lvl="2"/>
            <a:r>
              <a:rPr lang="en-US" dirty="0"/>
              <a:t>6/14/2023 at 19:20</a:t>
            </a:r>
          </a:p>
          <a:p>
            <a:pPr lvl="2"/>
            <a:r>
              <a:rPr lang="en-US" dirty="0"/>
              <a:t>6/18/23 at 19:20</a:t>
            </a:r>
          </a:p>
          <a:p>
            <a:pPr lvl="1"/>
            <a:r>
              <a:rPr lang="en-US" dirty="0"/>
              <a:t>Auto Deployment</a:t>
            </a:r>
          </a:p>
          <a:p>
            <a:pPr lvl="2"/>
            <a:r>
              <a:rPr lang="en-US" dirty="0"/>
              <a:t>6/16/2023 at 18:31</a:t>
            </a:r>
          </a:p>
          <a:p>
            <a:pPr lvl="1"/>
            <a:endParaRPr lang="en-US" dirty="0"/>
          </a:p>
          <a:p>
            <a:pPr lvl="1"/>
            <a:endParaRPr lang="en-US" sz="1800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2BBC5-761E-2A2A-6BCE-5E13ECBE8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025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6F3AC-0833-999D-B692-E54592124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Manual Deployments</a:t>
            </a:r>
            <a:br>
              <a:rPr lang="en-US" sz="32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75927-4104-67EE-7D00-772E22179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/>
              <a:t>6/14/2023 at 19:20</a:t>
            </a:r>
          </a:p>
          <a:p>
            <a:r>
              <a:rPr lang="en-US" dirty="0"/>
              <a:t>SCED Dispatchable MW Released: 600 MW</a:t>
            </a:r>
          </a:p>
          <a:p>
            <a:r>
              <a:rPr lang="en-US" dirty="0"/>
              <a:t>Deployment Duration: 12 minutes and 28 seconds</a:t>
            </a:r>
          </a:p>
          <a:p>
            <a:r>
              <a:rPr lang="en-US" dirty="0"/>
              <a:t>Min HDL – GEN: 1467.2</a:t>
            </a:r>
          </a:p>
          <a:p>
            <a:r>
              <a:rPr lang="en-US" dirty="0"/>
              <a:t>Max System Lambda: 136.9</a:t>
            </a:r>
          </a:p>
          <a:p>
            <a:r>
              <a:rPr lang="en-US" dirty="0"/>
              <a:t>Reason: Insufficient capability for forecasted 10min Ahead Net Load.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6/18/23 at 19:20</a:t>
            </a:r>
          </a:p>
          <a:p>
            <a:r>
              <a:rPr lang="en-US" dirty="0"/>
              <a:t>SCED Dispatchable MW Released: 200 MW</a:t>
            </a:r>
          </a:p>
          <a:p>
            <a:r>
              <a:rPr lang="en-US" dirty="0"/>
              <a:t>Duration: 25 minutes and 25 seconds</a:t>
            </a:r>
          </a:p>
          <a:p>
            <a:r>
              <a:rPr lang="en-US" dirty="0"/>
              <a:t>Min HDL – GEN: 1515.7</a:t>
            </a:r>
          </a:p>
          <a:p>
            <a:r>
              <a:rPr lang="en-US" dirty="0"/>
              <a:t>Max System Lambda: 873.8</a:t>
            </a:r>
          </a:p>
          <a:p>
            <a:r>
              <a:rPr lang="en-US" dirty="0"/>
              <a:t>Reason: Insufficient capability for forecasted 10min Ahead Net Load.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ERCOT is reviewing ECRS deployment periods to determine accuracy of forecasted net load and ramping capability calculations.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93819E-EB8D-25F0-8980-B80A91A37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847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C698D-BB6C-A50B-8526-87E9F4F3F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Automatic Deployment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BF308-53C9-C3D4-1F19-DE2C9379C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6/16/2023 at 18:31 </a:t>
            </a:r>
          </a:p>
          <a:p>
            <a:r>
              <a:rPr lang="en-US" sz="1600" dirty="0"/>
              <a:t>SCED Dispatchable MW Released: 430 MW</a:t>
            </a:r>
          </a:p>
          <a:p>
            <a:r>
              <a:rPr lang="en-US" sz="1600" dirty="0"/>
              <a:t>Duration: 4 minutes and 40 seconds</a:t>
            </a:r>
          </a:p>
          <a:p>
            <a:r>
              <a:rPr lang="en-US" sz="1600" dirty="0"/>
              <a:t>Reason: Frequency below 59.91Hz due to unit trip (~632 MW instantaneous, 1235 MW total) 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805A9-F20F-06CC-1CE4-7E964D5E9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D7B419-E7DA-0E84-B4D6-60A19F4223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674"/>
          <a:stretch/>
        </p:blipFill>
        <p:spPr>
          <a:xfrm>
            <a:off x="78858" y="2321959"/>
            <a:ext cx="8986283" cy="391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557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9591C-B4BC-E7F7-48B6-D34361C9E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ECRS QSE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F2135-C2DF-ABAF-BD3D-A4351AAA1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monitoring performance for: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QSE ECRS Schedule release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Expected Generation during ECRS deployment 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ECRS Responsibility switching between Resources during and around deployment conditions</a:t>
            </a:r>
          </a:p>
          <a:p>
            <a:r>
              <a:rPr lang="en-US" dirty="0"/>
              <a:t>Overall performance for these 3 events looks good from the system perspective, but there are a few outliers that will require some follow up. </a:t>
            </a:r>
          </a:p>
          <a:p>
            <a:r>
              <a:rPr lang="en-US" dirty="0"/>
              <a:t>We will continue to review performance as more events occur and </a:t>
            </a:r>
            <a:r>
              <a:rPr lang="en-US"/>
              <a:t>provide guidance to QSE as needed.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900B8C-CFCA-5813-958B-89E75465E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852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48B38D-710D-4E7C-A7E3-6570BA872B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466D17-E82C-4CAC-AB4E-B04BD6C33284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9796513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40346</TotalTime>
  <Words>328</Words>
  <Application>Microsoft Office PowerPoint</Application>
  <PresentationFormat>On-screen Show (4:3)</PresentationFormat>
  <Paragraphs>55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1_Office Theme</vt:lpstr>
      <vt:lpstr>2_Custom Design</vt:lpstr>
      <vt:lpstr>3_Custom Design</vt:lpstr>
      <vt:lpstr>PowerPoint Presentation</vt:lpstr>
      <vt:lpstr>Overview</vt:lpstr>
      <vt:lpstr>Manual Deployments </vt:lpstr>
      <vt:lpstr>Automatic Deployment  </vt:lpstr>
      <vt:lpstr>ECRS QSE Performance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Hinojosa, Luis</cp:lastModifiedBy>
  <cp:revision>766</cp:revision>
  <dcterms:created xsi:type="dcterms:W3CDTF">2016-04-16T13:25:21Z</dcterms:created>
  <dcterms:modified xsi:type="dcterms:W3CDTF">2023-06-21T04:55:50Z</dcterms:modified>
</cp:coreProperties>
</file>