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303" r:id="rId8"/>
    <p:sldId id="300" r:id="rId9"/>
    <p:sldId id="301" r:id="rId10"/>
    <p:sldId id="302" r:id="rId11"/>
    <p:sldId id="304" r:id="rId12"/>
    <p:sldId id="264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nojosa, Jose Luis" initials="HJL" lastIdx="1" clrIdx="0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23" autoAdjust="0"/>
    <p:restoredTop sz="70153" autoAdjust="0"/>
  </p:normalViewPr>
  <p:slideViewPr>
    <p:cSldViewPr showGuides="1">
      <p:cViewPr varScale="1">
        <p:scale>
          <a:sx n="80" d="100"/>
          <a:sy n="80" d="100"/>
        </p:scale>
        <p:origin x="2112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unit tripped offline while carrying approximately 852MW gen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60.014Hz</a:t>
            </a:r>
          </a:p>
          <a:p>
            <a:r>
              <a:rPr lang="en-US" baseline="0" dirty="0"/>
              <a:t>Minimum Frequency: 59.9847 Hz</a:t>
            </a:r>
          </a:p>
          <a:p>
            <a:r>
              <a:rPr lang="en-US" baseline="0" dirty="0"/>
              <a:t>A-C Time : 4 seconds</a:t>
            </a:r>
          </a:p>
          <a:p>
            <a:r>
              <a:rPr lang="en-US" baseline="0" dirty="0"/>
              <a:t>Recovery Time(back to deadband): 3 minutes 11 seconds</a:t>
            </a:r>
          </a:p>
          <a:p>
            <a:r>
              <a:rPr lang="en-US" baseline="0" dirty="0"/>
              <a:t>RRS Released: 664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Unknown.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Contextual Information: A total of 332 MW of regulation Up was deployed during the event. Two manual SCED runs.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529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unit tripped offline while carrying approximately 476MW gen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60.016Hz</a:t>
            </a:r>
          </a:p>
          <a:p>
            <a:r>
              <a:rPr lang="en-US" baseline="0" dirty="0"/>
              <a:t>Minimum Frequency: 59.931 Hz</a:t>
            </a:r>
          </a:p>
          <a:p>
            <a:r>
              <a:rPr lang="en-US" baseline="0" dirty="0"/>
              <a:t>A-C Time : 5 seconds</a:t>
            </a:r>
          </a:p>
          <a:p>
            <a:r>
              <a:rPr lang="en-US" baseline="0" dirty="0"/>
              <a:t>Recovery Time(back to deadband): 7 minutes 28 seconds</a:t>
            </a:r>
          </a:p>
          <a:p>
            <a:r>
              <a:rPr lang="en-US" baseline="0" dirty="0"/>
              <a:t>RRS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</a:t>
            </a:r>
            <a:r>
              <a:rPr lang="en-US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Primary air fan dampers failed</a:t>
            </a:r>
            <a:endParaRPr lang="en-US" b="0" i="0" dirty="0">
              <a:solidFill>
                <a:srgbClr val="5B6770"/>
              </a:solidFill>
              <a:effectLst/>
              <a:latin typeface="Trade Gothic Pro Ligh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Contextual Information: A total of 476 MW of regulation Up was deployed during the event.</a:t>
            </a:r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49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unit tripped offline while carrying approximately 470MW gen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60.015Hz</a:t>
            </a:r>
          </a:p>
          <a:p>
            <a:r>
              <a:rPr lang="en-US" baseline="0" dirty="0"/>
              <a:t>Minimum Frequency: 59.92 Hz</a:t>
            </a:r>
          </a:p>
          <a:p>
            <a:r>
              <a:rPr lang="en-US" baseline="0" dirty="0"/>
              <a:t>A-C Time : 4 seconds</a:t>
            </a:r>
          </a:p>
          <a:p>
            <a:r>
              <a:rPr lang="en-US" baseline="0" dirty="0"/>
              <a:t>Recovery Time(back to deadband): 8 minutes 3 seconds</a:t>
            </a:r>
          </a:p>
          <a:p>
            <a:r>
              <a:rPr lang="en-US" baseline="0" dirty="0"/>
              <a:t>RRS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Unknown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Contextual Information: A total of 176 MW of regulation Up was deployed during the event. </a:t>
            </a:r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0664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unit tripped offline while carrying approximately 651MW gen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59.983Hz</a:t>
            </a:r>
          </a:p>
          <a:p>
            <a:r>
              <a:rPr lang="en-US" baseline="0" dirty="0"/>
              <a:t>Minimum Frequency: 59.898 Hz</a:t>
            </a:r>
          </a:p>
          <a:p>
            <a:r>
              <a:rPr lang="en-US" baseline="0" dirty="0"/>
              <a:t>A-C Time : 6 seconds</a:t>
            </a:r>
          </a:p>
          <a:p>
            <a:r>
              <a:rPr lang="en-US" baseline="0" dirty="0"/>
              <a:t>Recovery Time(back to deadband): 3 minutes 33 seconds</a:t>
            </a:r>
          </a:p>
          <a:p>
            <a:r>
              <a:rPr lang="en-US" baseline="0" dirty="0"/>
              <a:t>RRS Released: 263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Unknown</a:t>
            </a:r>
            <a:endParaRPr lang="en-US" sz="1800" b="0" i="0" dirty="0">
              <a:solidFill>
                <a:srgbClr val="5B6770"/>
              </a:solidFill>
              <a:effectLst/>
              <a:latin typeface="Palatino Linotype" panose="02040502050505030304" pitchFamily="18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Contextual Information: A total of 562 MW of regulation Up was deployed during the event </a:t>
            </a:r>
          </a:p>
          <a:p>
            <a:r>
              <a:rPr lang="en-US" baseline="0" dirty="0"/>
              <a:t>A 200 MW SCED offset was applied as well. </a:t>
            </a:r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82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unit tripped offline while carrying approximately 605MW gen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59.973Hz</a:t>
            </a:r>
          </a:p>
          <a:p>
            <a:r>
              <a:rPr lang="en-US" baseline="0" dirty="0"/>
              <a:t>Minimum Frequency: 59.892 Hz</a:t>
            </a:r>
          </a:p>
          <a:p>
            <a:r>
              <a:rPr lang="en-US" baseline="0" dirty="0"/>
              <a:t>A-C Time : 6 seconds</a:t>
            </a:r>
          </a:p>
          <a:p>
            <a:r>
              <a:rPr lang="en-US" baseline="0" dirty="0"/>
              <a:t>Recovery Time(back to deadband): 3 minutes 44 seconds</a:t>
            </a:r>
          </a:p>
          <a:p>
            <a:r>
              <a:rPr lang="en-US" baseline="0" dirty="0"/>
              <a:t>RRS Released: 455MW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</a:t>
            </a:r>
            <a:r>
              <a:rPr lang="en-US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Unknown.</a:t>
            </a:r>
            <a:endParaRPr lang="en-US" baseline="0" dirty="0"/>
          </a:p>
          <a:p>
            <a:r>
              <a:rPr lang="en-US" baseline="0" dirty="0"/>
              <a:t>Contextual Information: A total of 339 MW of regulation Up was deployed during the event </a:t>
            </a:r>
          </a:p>
          <a:p>
            <a:r>
              <a:rPr lang="en-US" baseline="0" dirty="0"/>
              <a:t>A 200 MW SCED offset was applied as well. </a:t>
            </a:r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596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</a:rPr>
              <a:t>ERCOT Frequency Events</a:t>
            </a:r>
          </a:p>
          <a:p>
            <a:r>
              <a:rPr lang="en-US" b="1" dirty="0">
                <a:solidFill>
                  <a:srgbClr val="5B6770"/>
                </a:solidFill>
              </a:rPr>
              <a:t>May 2023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ERCOT</a:t>
            </a:r>
          </a:p>
          <a:p>
            <a:r>
              <a:rPr lang="en-US" dirty="0">
                <a:solidFill>
                  <a:srgbClr val="5B6770"/>
                </a:solidFill>
              </a:rPr>
              <a:t>Operations Planning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PDCWG |June 21st,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5/1/2023 13:32:02 (FME)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799F42B-94A0-C731-6E7A-5BF88EAE38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85576"/>
            <a:ext cx="9144000" cy="4086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421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5/3/2023 18:03:37 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112DEE4-A378-F727-B9F3-B2204C64EB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74819"/>
            <a:ext cx="9144000" cy="41083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751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5/12/2023 1:40:28 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642F97B-C1C2-BC2D-C5DC-9612814D71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97329"/>
            <a:ext cx="9144000" cy="4263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897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5/23/2023 11:21:12 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A4BE211-804F-9E6A-78C3-83CE5CC08A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33686"/>
            <a:ext cx="9144000" cy="3790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11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5/24/2023 20:38:59 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5B0756-210C-9030-4A6E-295DB3D17F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81259"/>
            <a:ext cx="9144000" cy="4095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988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42978</TotalTime>
  <Words>387</Words>
  <Application>Microsoft Office PowerPoint</Application>
  <PresentationFormat>On-screen Show (4:3)</PresentationFormat>
  <Paragraphs>71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Palatino Linotype</vt:lpstr>
      <vt:lpstr>Trade Gothic Pro Light</vt:lpstr>
      <vt:lpstr>1_Custom Design</vt:lpstr>
      <vt:lpstr>Office Theme</vt:lpstr>
      <vt:lpstr>Custom Design</vt:lpstr>
      <vt:lpstr>PowerPoint Presentation</vt:lpstr>
      <vt:lpstr>5/1/2023 13:32:02 (FME) </vt:lpstr>
      <vt:lpstr>5/3/2023 18:03:37 (Non-FME) </vt:lpstr>
      <vt:lpstr>5/12/2023 1:40:28 (Non-FME) </vt:lpstr>
      <vt:lpstr>5/23/2023 11:21:12 (Non-FME) </vt:lpstr>
      <vt:lpstr>5/24/2023 20:38:59 (Non-FME) 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Li, Weifeng</cp:lastModifiedBy>
  <cp:revision>768</cp:revision>
  <cp:lastPrinted>2016-01-21T20:53:15Z</cp:lastPrinted>
  <dcterms:created xsi:type="dcterms:W3CDTF">2016-01-21T15:20:31Z</dcterms:created>
  <dcterms:modified xsi:type="dcterms:W3CDTF">2023-06-20T19:46:26Z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