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03" r:id="rId8"/>
    <p:sldId id="300" r:id="rId9"/>
    <p:sldId id="301" r:id="rId10"/>
    <p:sldId id="302" r:id="rId11"/>
    <p:sldId id="304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0153" autoAdjust="0"/>
  </p:normalViewPr>
  <p:slideViewPr>
    <p:cSldViewPr showGuides="1">
      <p:cViewPr varScale="1">
        <p:scale>
          <a:sx n="80" d="100"/>
          <a:sy n="80" d="100"/>
        </p:scale>
        <p:origin x="211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852MW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60.014Hz</a:t>
            </a:r>
          </a:p>
          <a:p>
            <a:r>
              <a:rPr lang="en-US" baseline="0" dirty="0"/>
              <a:t>Minimum Frequency: 59.9847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3 minutes 11 seconds</a:t>
            </a:r>
          </a:p>
          <a:p>
            <a:r>
              <a:rPr lang="en-US" baseline="0" dirty="0"/>
              <a:t>RRS Released: 664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332 MW of regulation Up was deployed during the event. Two manual SCED runs.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9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476MW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60.016Hz</a:t>
            </a:r>
          </a:p>
          <a:p>
            <a:r>
              <a:rPr lang="en-US" baseline="0" dirty="0"/>
              <a:t>Minimum Frequency: 59.931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7 minutes 28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Primary air fan dampers failed</a:t>
            </a:r>
            <a:endParaRPr lang="en-US" b="0" i="0" dirty="0">
              <a:solidFill>
                <a:srgbClr val="5B6770"/>
              </a:solidFill>
              <a:effectLst/>
              <a:latin typeface="Trade Gothic Pro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476 MW of regulation Up was deployed during the event.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470MW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60.015Hz</a:t>
            </a:r>
          </a:p>
          <a:p>
            <a:r>
              <a:rPr lang="en-US" baseline="0" dirty="0"/>
              <a:t>Minimum Frequency: 59.92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8 minutes 3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176 MW of regulation Up was deployed during the event.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66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651MW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59.983Hz</a:t>
            </a:r>
          </a:p>
          <a:p>
            <a:r>
              <a:rPr lang="en-US" baseline="0" dirty="0"/>
              <a:t>Minimum Frequency: 59.898 Hz</a:t>
            </a:r>
          </a:p>
          <a:p>
            <a:r>
              <a:rPr lang="en-US" baseline="0" dirty="0"/>
              <a:t>A-C Time : 6 seconds</a:t>
            </a:r>
          </a:p>
          <a:p>
            <a:r>
              <a:rPr lang="en-US" baseline="0" dirty="0"/>
              <a:t>Recovery Time(back to deadband): 3 minutes 33 seconds</a:t>
            </a:r>
          </a:p>
          <a:p>
            <a:r>
              <a:rPr lang="en-US" baseline="0" dirty="0"/>
              <a:t>RRS Released: 263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</a:t>
            </a:r>
            <a:endParaRPr lang="en-US" sz="1800" b="0" i="0" dirty="0">
              <a:solidFill>
                <a:srgbClr val="5B6770"/>
              </a:solidFill>
              <a:effectLst/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562 MW of regulation Up was deployed during the event </a:t>
            </a:r>
          </a:p>
          <a:p>
            <a:r>
              <a:rPr lang="en-US" baseline="0" dirty="0"/>
              <a:t>A 200 MW SCED offset was applied as well.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2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605MW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59.973Hz</a:t>
            </a:r>
          </a:p>
          <a:p>
            <a:r>
              <a:rPr lang="en-US" baseline="0" dirty="0"/>
              <a:t>Minimum Frequency: 59.892 Hz</a:t>
            </a:r>
          </a:p>
          <a:p>
            <a:r>
              <a:rPr lang="en-US" baseline="0" dirty="0"/>
              <a:t>A-C Time : 6 seconds</a:t>
            </a:r>
          </a:p>
          <a:p>
            <a:r>
              <a:rPr lang="en-US" baseline="0" dirty="0"/>
              <a:t>Recovery Time(back to deadband): 3 minutes 44 seconds</a:t>
            </a:r>
          </a:p>
          <a:p>
            <a:r>
              <a:rPr lang="en-US" baseline="0" dirty="0"/>
              <a:t>RRS Released: 455MW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Unknown.</a:t>
            </a:r>
            <a:endParaRPr lang="en-US" baseline="0" dirty="0"/>
          </a:p>
          <a:p>
            <a:r>
              <a:rPr lang="en-US" baseline="0" dirty="0"/>
              <a:t>Contextual Information: A total of 339 MW of regulation Up was deployed during the event </a:t>
            </a:r>
          </a:p>
          <a:p>
            <a:r>
              <a:rPr lang="en-US" baseline="0" dirty="0"/>
              <a:t>A 200 MW SCED offset was applied as well.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9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May 2023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|June 21st,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5/1/2023 13:32:02 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99F42B-94A0-C731-6E7A-5BF88EAE38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85576"/>
            <a:ext cx="9144000" cy="408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2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5/3/2023 18:03:37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12DEE4-A378-F727-B9F3-B2204C64E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4819"/>
            <a:ext cx="9144000" cy="410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5/12/2023 1:40:28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42F97B-C1C2-BC2D-C5DC-9612814D7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7329"/>
            <a:ext cx="9144000" cy="426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9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5/23/2023 11:21:12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4BE211-804F-9E6A-78C3-83CE5CC08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33686"/>
            <a:ext cx="9144000" cy="379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5/24/2023 20:38:59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5B0756-210C-9030-4A6E-295DB3D17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81259"/>
            <a:ext cx="9144000" cy="409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88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42978</TotalTime>
  <Words>387</Words>
  <Application>Microsoft Office PowerPoint</Application>
  <PresentationFormat>On-screen Show (4:3)</PresentationFormat>
  <Paragraphs>71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5/1/2023 13:32:02 (FME) </vt:lpstr>
      <vt:lpstr>5/3/2023 18:03:37 (Non-FME) </vt:lpstr>
      <vt:lpstr>5/12/2023 1:40:28 (Non-FME) </vt:lpstr>
      <vt:lpstr>5/23/2023 11:21:12 (Non-FME) </vt:lpstr>
      <vt:lpstr>5/24/2023 20:38:59 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768</cp:revision>
  <cp:lastPrinted>2016-01-21T20:53:15Z</cp:lastPrinted>
  <dcterms:created xsi:type="dcterms:W3CDTF">2016-01-21T15:20:31Z</dcterms:created>
  <dcterms:modified xsi:type="dcterms:W3CDTF">2023-06-20T19:46:26Z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