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24" r:id="rId8"/>
    <p:sldId id="325" r:id="rId9"/>
    <p:sldId id="326" r:id="rId10"/>
    <p:sldId id="328" r:id="rId11"/>
    <p:sldId id="323" r:id="rId12"/>
    <p:sldId id="316" r:id="rId13"/>
    <p:sldId id="29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, Weifeng" initials="LW" lastIdx="1" clrIdx="0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3D3D"/>
    <a:srgbClr val="2C2C2C"/>
    <a:srgbClr val="F5750B"/>
    <a:srgbClr val="E8E15A"/>
    <a:srgbClr val="00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8CD34D-1EDC-42E4-AC3F-894849DDB8D4}" v="2" dt="2023-06-20T15:51:47.7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75834" autoAdjust="0"/>
  </p:normalViewPr>
  <p:slideViewPr>
    <p:cSldViewPr showGuides="1"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rcot-my.sharepoint.com/personal/weifeng_li_ercot_com/Documents/Desktop/Adhoc%20Studies/SCR811/2023Summer%20GTBD/Actual_Solar_Ram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ercot-my.sharepoint.com/personal/weifeng_li_ercot_com/Documents/Desktop/BoxPlot_Tool_Ver0.xlsm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ercot-my.sharepoint.com/personal/weifeng_li_ercot_com/Documents/Desktop/Adhoc%20Studies/SCR811/2023Summer%20GTBD/Actual_Solar_Ramp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ercot-my.sharepoint.com/personal/weifeng_li_ercot_com/Documents/Desktop/Adhoc%20Studies/SCR811/2023Summer%20GTBD/Actual_Solar_Ram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PSRR Threshold</a:t>
            </a:r>
            <a:r>
              <a:rPr lang="en-US" baseline="0"/>
              <a:t> in GTBD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Sheet4!$A$2:$A$5</c:f>
              <c:numCache>
                <c:formatCode>m/d/yyyy</c:formatCode>
                <c:ptCount val="4"/>
                <c:pt idx="0">
                  <c:v>44348</c:v>
                </c:pt>
                <c:pt idx="1">
                  <c:v>44349</c:v>
                </c:pt>
                <c:pt idx="2">
                  <c:v>44441</c:v>
                </c:pt>
                <c:pt idx="3">
                  <c:v>44769</c:v>
                </c:pt>
              </c:numCache>
            </c:numRef>
          </c:cat>
          <c:val>
            <c:numRef>
              <c:f>Sheet4!$B$2:$B$5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3A-4D8C-90E3-78B31415737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5652927"/>
        <c:axId val="105653343"/>
      </c:barChart>
      <c:catAx>
        <c:axId val="105652927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653343"/>
        <c:crosses val="autoZero"/>
        <c:auto val="0"/>
        <c:lblAlgn val="ctr"/>
        <c:lblOffset val="100"/>
        <c:noMultiLvlLbl val="0"/>
      </c:catAx>
      <c:valAx>
        <c:axId val="105653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MW/min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6529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Decoy</c:v>
          </c:tx>
          <c:invertIfNegative val="0"/>
          <c:cat>
            <c:numLit>
              <c:formatCode>General</c:formatCode>
              <c:ptCount val="24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pt idx="15">
                <c:v>16</c:v>
              </c:pt>
              <c:pt idx="16">
                <c:v>17</c:v>
              </c:pt>
              <c:pt idx="17">
                <c:v>18</c:v>
              </c:pt>
              <c:pt idx="18">
                <c:v>19</c:v>
              </c:pt>
              <c:pt idx="19">
                <c:v>20</c:v>
              </c:pt>
              <c:pt idx="20">
                <c:v>21</c:v>
              </c:pt>
              <c:pt idx="21">
                <c:v>22</c:v>
              </c:pt>
              <c:pt idx="22">
                <c:v>23</c:v>
              </c:pt>
              <c:pt idx="23">
                <c:v>24</c:v>
              </c:pt>
            </c:numLit>
          </c:cat>
          <c:val>
            <c:numLit>
              <c:formatCode>General</c:formatCode>
              <c:ptCount val="2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0</c:v>
              </c:pt>
              <c:pt idx="9">
                <c:v>0</c:v>
              </c:pt>
              <c:pt idx="10">
                <c:v>0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0</c:v>
              </c:pt>
              <c:pt idx="21">
                <c:v>0</c:v>
              </c:pt>
              <c:pt idx="22">
                <c:v>0</c:v>
              </c:pt>
              <c:pt idx="23">
                <c:v>0</c:v>
              </c:pt>
            </c:numLit>
          </c:val>
          <c:extLst>
            <c:ext xmlns:c16="http://schemas.microsoft.com/office/drawing/2014/chart" uri="{C3380CC4-5D6E-409C-BE32-E72D297353CC}">
              <c16:uniqueId val="{00000000-831B-490E-B816-F298973BB1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800336"/>
        <c:axId val="11798672"/>
      </c:barChart>
      <c:barChart>
        <c:barDir val="col"/>
        <c:grouping val="stacked"/>
        <c:varyColors val="0"/>
        <c:ser>
          <c:idx val="1"/>
          <c:order val="1"/>
          <c:tx>
            <c:v>Q1</c:v>
          </c:tx>
          <c:spPr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D7D31"/>
                  </a:solidFill>
                </a14:hiddenFill>
              </a:ex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errBars>
            <c:errBarType val="minus"/>
            <c:errValType val="cust"/>
            <c:noEndCap val="0"/>
            <c:minus>
              <c:numLit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0.6844875454902648</c:v>
                </c:pt>
                <c:pt idx="7">
                  <c:v>13.864349555969239</c:v>
                </c:pt>
                <c:pt idx="8">
                  <c:v>81.697206115722665</c:v>
                </c:pt>
                <c:pt idx="9">
                  <c:v>50.386212158203122</c:v>
                </c:pt>
                <c:pt idx="10">
                  <c:v>53.675354003906236</c:v>
                </c:pt>
                <c:pt idx="11">
                  <c:v>50.666821289062511</c:v>
                </c:pt>
                <c:pt idx="12">
                  <c:v>50.949169921875011</c:v>
                </c:pt>
                <c:pt idx="13">
                  <c:v>54.995214843749999</c:v>
                </c:pt>
                <c:pt idx="14">
                  <c:v>61.6248779296875</c:v>
                </c:pt>
                <c:pt idx="15">
                  <c:v>62.334008789062494</c:v>
                </c:pt>
                <c:pt idx="16">
                  <c:v>68.377880859375011</c:v>
                </c:pt>
                <c:pt idx="17">
                  <c:v>69.923730468749994</c:v>
                </c:pt>
                <c:pt idx="18">
                  <c:v>73.249346923828142</c:v>
                </c:pt>
                <c:pt idx="19">
                  <c:v>67.115135192871065</c:v>
                </c:pt>
                <c:pt idx="20">
                  <c:v>17.245141839981081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Lit>
            </c:minus>
          </c:errBars>
          <c:cat>
            <c:numLit>
              <c:formatCode>General</c:formatCode>
              <c:ptCount val="24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pt idx="15">
                <c:v>16</c:v>
              </c:pt>
              <c:pt idx="16">
                <c:v>17</c:v>
              </c:pt>
              <c:pt idx="17">
                <c:v>18</c:v>
              </c:pt>
              <c:pt idx="18">
                <c:v>19</c:v>
              </c:pt>
              <c:pt idx="19">
                <c:v>20</c:v>
              </c:pt>
              <c:pt idx="20">
                <c:v>21</c:v>
              </c:pt>
              <c:pt idx="21">
                <c:v>22</c:v>
              </c:pt>
              <c:pt idx="22">
                <c:v>23</c:v>
              </c:pt>
              <c:pt idx="23">
                <c:v>24</c:v>
              </c:pt>
            </c:numLit>
          </c:cat>
          <c:val>
            <c:numLit>
              <c:formatCode>General</c:formatCode>
              <c:ptCount val="24"/>
              <c:pt idx="0">
                <c:v>200</c:v>
              </c:pt>
              <c:pt idx="1">
                <c:v>200</c:v>
              </c:pt>
              <c:pt idx="2">
                <c:v>200</c:v>
              </c:pt>
              <c:pt idx="3">
                <c:v>200</c:v>
              </c:pt>
              <c:pt idx="4">
                <c:v>200</c:v>
              </c:pt>
              <c:pt idx="5">
                <c:v>200</c:v>
              </c:pt>
              <c:pt idx="6">
                <c:v>200</c:v>
              </c:pt>
              <c:pt idx="7">
                <c:v>213.68414955139161</c:v>
              </c:pt>
              <c:pt idx="8">
                <c:v>238.69862365722656</c:v>
              </c:pt>
              <c:pt idx="9">
                <c:v>210.31411132812499</c:v>
              </c:pt>
              <c:pt idx="10">
                <c:v>196.86623535156249</c:v>
              </c:pt>
              <c:pt idx="11">
                <c:v>193.95170898437499</c:v>
              </c:pt>
              <c:pt idx="12">
                <c:v>186.50908203124999</c:v>
              </c:pt>
              <c:pt idx="13">
                <c:v>181.79868164062501</c:v>
              </c:pt>
              <c:pt idx="14">
                <c:v>176.54877929687501</c:v>
              </c:pt>
              <c:pt idx="15">
                <c:v>171.590087890625</c:v>
              </c:pt>
              <c:pt idx="16">
                <c:v>164.42709960937501</c:v>
              </c:pt>
              <c:pt idx="17">
                <c:v>156.965087890625</c:v>
              </c:pt>
              <c:pt idx="18">
                <c:v>125.85869140624999</c:v>
              </c:pt>
              <c:pt idx="19">
                <c:v>116.18265380859376</c:v>
              </c:pt>
              <c:pt idx="20">
                <c:v>188.50323877334594</c:v>
              </c:pt>
              <c:pt idx="21">
                <c:v>200</c:v>
              </c:pt>
              <c:pt idx="22">
                <c:v>200</c:v>
              </c:pt>
              <c:pt idx="23">
                <c:v>200</c:v>
              </c:pt>
            </c:numLit>
          </c:val>
          <c:extLst>
            <c:ext xmlns:c16="http://schemas.microsoft.com/office/drawing/2014/chart" uri="{C3380CC4-5D6E-409C-BE32-E72D297353CC}">
              <c16:uniqueId val="{00000001-831B-490E-B816-F298973BB1E3}"/>
            </c:ext>
          </c:extLst>
        </c:ser>
        <c:ser>
          <c:idx val="2"/>
          <c:order val="2"/>
          <c:tx>
            <c:v>Med-Q1</c:v>
          </c:tx>
          <c:spPr>
            <a:solidFill>
              <a:srgbClr val="5B9BD5">
                <a:lumMod val="100000"/>
              </a:srgbClr>
            </a:solidFill>
            <a:ln w="9525">
              <a:solidFill>
                <a:srgbClr val="000000">
                  <a:lumMod val="100000"/>
                </a:srgbClr>
              </a:solidFill>
            </a:ln>
          </c:spPr>
          <c:invertIfNegative val="0"/>
          <c:cat>
            <c:numLit>
              <c:formatCode>General</c:formatCode>
              <c:ptCount val="24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pt idx="15">
                <c:v>16</c:v>
              </c:pt>
              <c:pt idx="16">
                <c:v>17</c:v>
              </c:pt>
              <c:pt idx="17">
                <c:v>18</c:v>
              </c:pt>
              <c:pt idx="18">
                <c:v>19</c:v>
              </c:pt>
              <c:pt idx="19">
                <c:v>20</c:v>
              </c:pt>
              <c:pt idx="20">
                <c:v>21</c:v>
              </c:pt>
              <c:pt idx="21">
                <c:v>22</c:v>
              </c:pt>
              <c:pt idx="22">
                <c:v>23</c:v>
              </c:pt>
              <c:pt idx="23">
                <c:v>24</c:v>
              </c:pt>
            </c:numLit>
          </c:cat>
          <c:val>
            <c:numLit>
              <c:formatCode>General</c:formatCode>
              <c:ptCount val="2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24.13605003356933</c:v>
              </c:pt>
              <c:pt idx="8">
                <c:v>27.765341186523443</c:v>
              </c:pt>
              <c:pt idx="9">
                <c:v>15.530615234375</c:v>
              </c:pt>
              <c:pt idx="10">
                <c:v>16.651696777343748</c:v>
              </c:pt>
              <c:pt idx="11">
                <c:v>14.610107421875</c:v>
              </c:pt>
              <c:pt idx="12">
                <c:v>16.303759765625003</c:v>
              </c:pt>
              <c:pt idx="13">
                <c:v>19.615136718750001</c:v>
              </c:pt>
              <c:pt idx="14">
                <c:v>20.797607421875</c:v>
              </c:pt>
              <c:pt idx="15">
                <c:v>19.984619140625</c:v>
              </c:pt>
              <c:pt idx="16">
                <c:v>24.755712890625002</c:v>
              </c:pt>
              <c:pt idx="17">
                <c:v>22.726367187499999</c:v>
              </c:pt>
              <c:pt idx="18">
                <c:v>25.92900390625001</c:v>
              </c:pt>
              <c:pt idx="19">
                <c:v>23.825817871093747</c:v>
              </c:pt>
              <c:pt idx="20">
                <c:v>10.040742588043212</c:v>
              </c:pt>
              <c:pt idx="21">
                <c:v>0</c:v>
              </c:pt>
              <c:pt idx="22">
                <c:v>0</c:v>
              </c:pt>
              <c:pt idx="23">
                <c:v>0</c:v>
              </c:pt>
            </c:numLit>
          </c:val>
          <c:extLst>
            <c:ext xmlns:c16="http://schemas.microsoft.com/office/drawing/2014/chart" uri="{C3380CC4-5D6E-409C-BE32-E72D297353CC}">
              <c16:uniqueId val="{00000002-831B-490E-B816-F298973BB1E3}"/>
            </c:ext>
          </c:extLst>
        </c:ser>
        <c:ser>
          <c:idx val="3"/>
          <c:order val="3"/>
          <c:tx>
            <c:v>Q3-Med</c:v>
          </c:tx>
          <c:spPr>
            <a:solidFill>
              <a:srgbClr val="5B9BD5">
                <a:lumMod val="100000"/>
              </a:srgbClr>
            </a:solidFill>
            <a:ln w="9525">
              <a:solidFill>
                <a:srgbClr val="000000">
                  <a:lumMod val="100000"/>
                </a:srgbClr>
              </a:solidFill>
            </a:ln>
          </c:spPr>
          <c:invertIfNegative val="0"/>
          <c:errBars>
            <c:errBarType val="plus"/>
            <c:errValType val="cust"/>
            <c:noEndCap val="0"/>
            <c:plus>
              <c:numLit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0.68448754549026491</c:v>
                </c:pt>
                <c:pt idx="7">
                  <c:v>84.74575595855714</c:v>
                </c:pt>
                <c:pt idx="8">
                  <c:v>81.697206115722651</c:v>
                </c:pt>
                <c:pt idx="9">
                  <c:v>50.386212158203122</c:v>
                </c:pt>
                <c:pt idx="10">
                  <c:v>53.675354003906236</c:v>
                </c:pt>
                <c:pt idx="11">
                  <c:v>50.666821289062504</c:v>
                </c:pt>
                <c:pt idx="12">
                  <c:v>50.949169921875004</c:v>
                </c:pt>
                <c:pt idx="13">
                  <c:v>54.995214843750006</c:v>
                </c:pt>
                <c:pt idx="14">
                  <c:v>61.6248779296875</c:v>
                </c:pt>
                <c:pt idx="15">
                  <c:v>62.334008789062501</c:v>
                </c:pt>
                <c:pt idx="16">
                  <c:v>68.377880859375011</c:v>
                </c:pt>
                <c:pt idx="17">
                  <c:v>69.923730468749994</c:v>
                </c:pt>
                <c:pt idx="18">
                  <c:v>73.249346923828142</c:v>
                </c:pt>
                <c:pt idx="19">
                  <c:v>45.266354370117192</c:v>
                </c:pt>
                <c:pt idx="20">
                  <c:v>17.245141839981081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Lit>
            </c:plus>
          </c:errBars>
          <c:cat>
            <c:numLit>
              <c:formatCode>General</c:formatCode>
              <c:ptCount val="24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pt idx="15">
                <c:v>16</c:v>
              </c:pt>
              <c:pt idx="16">
                <c:v>17</c:v>
              </c:pt>
              <c:pt idx="17">
                <c:v>18</c:v>
              </c:pt>
              <c:pt idx="18">
                <c:v>19</c:v>
              </c:pt>
              <c:pt idx="19">
                <c:v>20</c:v>
              </c:pt>
              <c:pt idx="20">
                <c:v>21</c:v>
              </c:pt>
              <c:pt idx="21">
                <c:v>22</c:v>
              </c:pt>
              <c:pt idx="22">
                <c:v>23</c:v>
              </c:pt>
              <c:pt idx="23">
                <c:v>24</c:v>
              </c:pt>
            </c:numLit>
          </c:cat>
          <c:val>
            <c:numLit>
              <c:formatCode>General</c:formatCode>
              <c:ptCount val="2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0.45632503032684324</c:v>
              </c:pt>
              <c:pt idx="7">
                <c:v>32.361120605468756</c:v>
              </c:pt>
              <c:pt idx="8">
                <c:v>26.699462890625</c:v>
              </c:pt>
              <c:pt idx="9">
                <c:v>18.060192871093747</c:v>
              </c:pt>
              <c:pt idx="10">
                <c:v>19.131872558593745</c:v>
              </c:pt>
              <c:pt idx="11">
                <c:v>19.167773437499999</c:v>
              </c:pt>
              <c:pt idx="12">
                <c:v>17.662353515625</c:v>
              </c:pt>
              <c:pt idx="13">
                <c:v>17.04833984375</c:v>
              </c:pt>
              <c:pt idx="14">
                <c:v>20.28564453125</c:v>
              </c:pt>
              <c:pt idx="15">
                <c:v>21.571386718749999</c:v>
              </c:pt>
              <c:pt idx="16">
                <c:v>20.829541015624997</c:v>
              </c:pt>
              <c:pt idx="17">
                <c:v>23.889453124999999</c:v>
              </c:pt>
              <c:pt idx="18">
                <c:v>22.903894042968751</c:v>
              </c:pt>
              <c:pt idx="19">
                <c:v>20.917605590820308</c:v>
              </c:pt>
              <c:pt idx="20">
                <c:v>1.45601863861084</c:v>
              </c:pt>
              <c:pt idx="21">
                <c:v>0</c:v>
              </c:pt>
              <c:pt idx="22">
                <c:v>0</c:v>
              </c:pt>
              <c:pt idx="23">
                <c:v>0</c:v>
              </c:pt>
            </c:numLit>
          </c:val>
          <c:extLst>
            <c:ext xmlns:c16="http://schemas.microsoft.com/office/drawing/2014/chart" uri="{C3380CC4-5D6E-409C-BE32-E72D297353CC}">
              <c16:uniqueId val="{00000003-831B-490E-B816-F298973BB1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86608"/>
        <c:axId val="11781616"/>
      </c:barChart>
      <c:scatterChart>
        <c:scatterStyle val="lineMarker"/>
        <c:varyColors val="0"/>
        <c:ser>
          <c:idx val="4"/>
          <c:order val="4"/>
          <c:tx>
            <c:v>Mean</c:v>
          </c:tx>
          <c:spPr>
            <a:ln w="19050">
              <a:noFill/>
            </a:ln>
          </c:spPr>
          <c:marker>
            <c:symbol val="diamond"/>
            <c:size val="7"/>
            <c:spPr>
              <a:solidFill>
                <a:srgbClr val="FFFF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Lit>
              <c:formatCode>General</c:formatCode>
              <c:ptCount val="24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pt idx="15">
                <c:v>16</c:v>
              </c:pt>
              <c:pt idx="16">
                <c:v>17</c:v>
              </c:pt>
              <c:pt idx="17">
                <c:v>18</c:v>
              </c:pt>
              <c:pt idx="18">
                <c:v>19</c:v>
              </c:pt>
              <c:pt idx="19">
                <c:v>20</c:v>
              </c:pt>
              <c:pt idx="20">
                <c:v>21</c:v>
              </c:pt>
              <c:pt idx="21">
                <c:v>22</c:v>
              </c:pt>
              <c:pt idx="22">
                <c:v>23</c:v>
              </c:pt>
              <c:pt idx="23">
                <c:v>24</c:v>
              </c:pt>
            </c:numLit>
          </c:xVal>
          <c:yVal>
            <c:numLit>
              <c:formatCode>General</c:formatCode>
              <c:ptCount val="2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-2.7950814838617973E-4</c:v>
              </c:pt>
              <c:pt idx="5">
                <c:v>-3.4270493710627328E-3</c:v>
              </c:pt>
              <c:pt idx="6">
                <c:v>1.729505553646165</c:v>
              </c:pt>
              <c:pt idx="7">
                <c:v>44.103228760465903</c:v>
              </c:pt>
              <c:pt idx="8">
                <c:v>66.588066280344137</c:v>
              </c:pt>
              <c:pt idx="9">
                <c:v>27.573423241787289</c:v>
              </c:pt>
              <c:pt idx="10">
                <c:v>15.718836649910346</c:v>
              </c:pt>
              <c:pt idx="11">
                <c:v>9.939876969134227</c:v>
              </c:pt>
              <c:pt idx="12">
                <c:v>3.272354209357919</c:v>
              </c:pt>
              <c:pt idx="13">
                <c:v>-0.13112299351092915</c:v>
              </c:pt>
              <c:pt idx="14">
                <c:v>-3.4757428278688511</c:v>
              </c:pt>
              <c:pt idx="15">
                <c:v>-8.9918885277920122</c:v>
              </c:pt>
              <c:pt idx="16">
                <c:v>-14.313613641457492</c:v>
              </c:pt>
              <c:pt idx="17">
                <c:v>-20.824072132214841</c:v>
              </c:pt>
              <c:pt idx="18">
                <c:v>-50.050433216199167</c:v>
              </c:pt>
              <c:pt idx="19">
                <c:v>-62.56973789350576</c:v>
              </c:pt>
              <c:pt idx="20">
                <c:v>-8.4158791195825131</c:v>
              </c:pt>
              <c:pt idx="21">
                <c:v>0</c:v>
              </c:pt>
              <c:pt idx="22">
                <c:v>0</c:v>
              </c:pt>
              <c:pt idx="23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4-831B-490E-B816-F298973BB1E3}"/>
            </c:ext>
          </c:extLst>
        </c:ser>
        <c:ser>
          <c:idx val="5"/>
          <c:order val="5"/>
          <c:tx>
            <c:v>Outliers</c:v>
          </c:tx>
          <c:spPr>
            <a:ln w="19050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FF0000"/>
                </a:solidFill>
                <a:prstDash val="soli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c:spPr>
          </c:marker>
          <c:xVal>
            <c:numLit>
              <c:formatCode>General</c:formatCode>
              <c:ptCount val="441"/>
              <c:pt idx="0">
                <c:v>5</c:v>
              </c:pt>
              <c:pt idx="1">
                <c:v>5</c:v>
              </c:pt>
              <c:pt idx="2">
                <c:v>5</c:v>
              </c:pt>
              <c:pt idx="3">
                <c:v>5</c:v>
              </c:pt>
              <c:pt idx="4">
                <c:v>5</c:v>
              </c:pt>
              <c:pt idx="5">
                <c:v>5</c:v>
              </c:pt>
              <c:pt idx="6">
                <c:v>5</c:v>
              </c:pt>
              <c:pt idx="7">
                <c:v>5</c:v>
              </c:pt>
              <c:pt idx="8">
                <c:v>5</c:v>
              </c:pt>
              <c:pt idx="9">
                <c:v>5</c:v>
              </c:pt>
              <c:pt idx="10">
                <c:v>5</c:v>
              </c:pt>
              <c:pt idx="11">
                <c:v>5</c:v>
              </c:pt>
              <c:pt idx="12">
                <c:v>5</c:v>
              </c:pt>
              <c:pt idx="13">
                <c:v>5</c:v>
              </c:pt>
              <c:pt idx="14">
                <c:v>5</c:v>
              </c:pt>
              <c:pt idx="15">
                <c:v>5</c:v>
              </c:pt>
              <c:pt idx="16">
                <c:v>5</c:v>
              </c:pt>
              <c:pt idx="17">
                <c:v>5</c:v>
              </c:pt>
              <c:pt idx="18">
                <c:v>5</c:v>
              </c:pt>
              <c:pt idx="19">
                <c:v>5</c:v>
              </c:pt>
              <c:pt idx="20">
                <c:v>5</c:v>
              </c:pt>
              <c:pt idx="21">
                <c:v>5</c:v>
              </c:pt>
              <c:pt idx="22">
                <c:v>5</c:v>
              </c:pt>
              <c:pt idx="23">
                <c:v>5</c:v>
              </c:pt>
              <c:pt idx="24">
                <c:v>5</c:v>
              </c:pt>
              <c:pt idx="25">
                <c:v>5</c:v>
              </c:pt>
              <c:pt idx="26">
                <c:v>5</c:v>
              </c:pt>
              <c:pt idx="27">
                <c:v>5</c:v>
              </c:pt>
              <c:pt idx="28">
                <c:v>5</c:v>
              </c:pt>
              <c:pt idx="29">
                <c:v>5</c:v>
              </c:pt>
              <c:pt idx="30">
                <c:v>5</c:v>
              </c:pt>
              <c:pt idx="31">
                <c:v>5</c:v>
              </c:pt>
              <c:pt idx="32">
                <c:v>5</c:v>
              </c:pt>
              <c:pt idx="33">
                <c:v>5</c:v>
              </c:pt>
              <c:pt idx="34">
                <c:v>5</c:v>
              </c:pt>
              <c:pt idx="35">
                <c:v>5</c:v>
              </c:pt>
              <c:pt idx="36">
                <c:v>5</c:v>
              </c:pt>
              <c:pt idx="37">
                <c:v>5</c:v>
              </c:pt>
              <c:pt idx="38">
                <c:v>5</c:v>
              </c:pt>
              <c:pt idx="39">
                <c:v>5</c:v>
              </c:pt>
              <c:pt idx="40">
                <c:v>5</c:v>
              </c:pt>
              <c:pt idx="41">
                <c:v>5</c:v>
              </c:pt>
              <c:pt idx="42">
                <c:v>5</c:v>
              </c:pt>
              <c:pt idx="43">
                <c:v>6</c:v>
              </c:pt>
              <c:pt idx="44">
                <c:v>6</c:v>
              </c:pt>
              <c:pt idx="45">
                <c:v>6</c:v>
              </c:pt>
              <c:pt idx="46">
                <c:v>6</c:v>
              </c:pt>
              <c:pt idx="47">
                <c:v>6</c:v>
              </c:pt>
              <c:pt idx="48">
                <c:v>6</c:v>
              </c:pt>
              <c:pt idx="49">
                <c:v>6</c:v>
              </c:pt>
              <c:pt idx="50">
                <c:v>6</c:v>
              </c:pt>
              <c:pt idx="51">
                <c:v>6</c:v>
              </c:pt>
              <c:pt idx="52">
                <c:v>6</c:v>
              </c:pt>
              <c:pt idx="53">
                <c:v>6</c:v>
              </c:pt>
              <c:pt idx="54">
                <c:v>6</c:v>
              </c:pt>
              <c:pt idx="55">
                <c:v>6</c:v>
              </c:pt>
              <c:pt idx="56">
                <c:v>6</c:v>
              </c:pt>
              <c:pt idx="57">
                <c:v>6</c:v>
              </c:pt>
              <c:pt idx="58">
                <c:v>6</c:v>
              </c:pt>
              <c:pt idx="59">
                <c:v>6</c:v>
              </c:pt>
              <c:pt idx="60">
                <c:v>6</c:v>
              </c:pt>
              <c:pt idx="61">
                <c:v>6</c:v>
              </c:pt>
              <c:pt idx="62">
                <c:v>6</c:v>
              </c:pt>
              <c:pt idx="63">
                <c:v>6</c:v>
              </c:pt>
              <c:pt idx="64">
                <c:v>6</c:v>
              </c:pt>
              <c:pt idx="65">
                <c:v>6</c:v>
              </c:pt>
              <c:pt idx="66">
                <c:v>6</c:v>
              </c:pt>
              <c:pt idx="67">
                <c:v>6</c:v>
              </c:pt>
              <c:pt idx="68">
                <c:v>6</c:v>
              </c:pt>
              <c:pt idx="69">
                <c:v>6</c:v>
              </c:pt>
              <c:pt idx="70">
                <c:v>6</c:v>
              </c:pt>
              <c:pt idx="71">
                <c:v>6</c:v>
              </c:pt>
              <c:pt idx="72">
                <c:v>6</c:v>
              </c:pt>
              <c:pt idx="73">
                <c:v>6</c:v>
              </c:pt>
              <c:pt idx="74">
                <c:v>6</c:v>
              </c:pt>
              <c:pt idx="75">
                <c:v>6</c:v>
              </c:pt>
              <c:pt idx="76">
                <c:v>6</c:v>
              </c:pt>
              <c:pt idx="77">
                <c:v>6</c:v>
              </c:pt>
              <c:pt idx="78">
                <c:v>6</c:v>
              </c:pt>
              <c:pt idx="79">
                <c:v>7</c:v>
              </c:pt>
              <c:pt idx="80">
                <c:v>7</c:v>
              </c:pt>
              <c:pt idx="81">
                <c:v>7</c:v>
              </c:pt>
              <c:pt idx="82">
                <c:v>7</c:v>
              </c:pt>
              <c:pt idx="83">
                <c:v>7</c:v>
              </c:pt>
              <c:pt idx="84">
                <c:v>7</c:v>
              </c:pt>
              <c:pt idx="85">
                <c:v>7</c:v>
              </c:pt>
              <c:pt idx="86">
                <c:v>7</c:v>
              </c:pt>
              <c:pt idx="87">
                <c:v>7</c:v>
              </c:pt>
              <c:pt idx="88">
                <c:v>7</c:v>
              </c:pt>
              <c:pt idx="89">
                <c:v>7</c:v>
              </c:pt>
              <c:pt idx="90">
                <c:v>7</c:v>
              </c:pt>
              <c:pt idx="91">
                <c:v>7</c:v>
              </c:pt>
              <c:pt idx="92">
                <c:v>7</c:v>
              </c:pt>
              <c:pt idx="93">
                <c:v>7</c:v>
              </c:pt>
              <c:pt idx="94">
                <c:v>7</c:v>
              </c:pt>
              <c:pt idx="95">
                <c:v>7</c:v>
              </c:pt>
              <c:pt idx="96">
                <c:v>7</c:v>
              </c:pt>
              <c:pt idx="97">
                <c:v>7</c:v>
              </c:pt>
              <c:pt idx="98">
                <c:v>7</c:v>
              </c:pt>
              <c:pt idx="99">
                <c:v>7</c:v>
              </c:pt>
              <c:pt idx="100">
                <c:v>7</c:v>
              </c:pt>
              <c:pt idx="101">
                <c:v>7</c:v>
              </c:pt>
              <c:pt idx="102">
                <c:v>7</c:v>
              </c:pt>
              <c:pt idx="103">
                <c:v>7</c:v>
              </c:pt>
              <c:pt idx="104">
                <c:v>7</c:v>
              </c:pt>
              <c:pt idx="105">
                <c:v>7</c:v>
              </c:pt>
              <c:pt idx="106">
                <c:v>7</c:v>
              </c:pt>
              <c:pt idx="107">
                <c:v>7</c:v>
              </c:pt>
              <c:pt idx="108">
                <c:v>7</c:v>
              </c:pt>
              <c:pt idx="109">
                <c:v>7</c:v>
              </c:pt>
              <c:pt idx="110">
                <c:v>7</c:v>
              </c:pt>
              <c:pt idx="111">
                <c:v>7</c:v>
              </c:pt>
              <c:pt idx="112">
                <c:v>7</c:v>
              </c:pt>
              <c:pt idx="113">
                <c:v>7</c:v>
              </c:pt>
              <c:pt idx="114">
                <c:v>7</c:v>
              </c:pt>
              <c:pt idx="115">
                <c:v>7</c:v>
              </c:pt>
              <c:pt idx="116">
                <c:v>7</c:v>
              </c:pt>
              <c:pt idx="117">
                <c:v>7</c:v>
              </c:pt>
              <c:pt idx="118">
                <c:v>7</c:v>
              </c:pt>
              <c:pt idx="119">
                <c:v>7</c:v>
              </c:pt>
              <c:pt idx="120">
                <c:v>7</c:v>
              </c:pt>
              <c:pt idx="121">
                <c:v>7</c:v>
              </c:pt>
              <c:pt idx="122">
                <c:v>7</c:v>
              </c:pt>
              <c:pt idx="123">
                <c:v>7</c:v>
              </c:pt>
              <c:pt idx="124">
                <c:v>7</c:v>
              </c:pt>
              <c:pt idx="125">
                <c:v>7</c:v>
              </c:pt>
              <c:pt idx="126">
                <c:v>7</c:v>
              </c:pt>
              <c:pt idx="127">
                <c:v>7</c:v>
              </c:pt>
              <c:pt idx="128">
                <c:v>7</c:v>
              </c:pt>
              <c:pt idx="129">
                <c:v>7</c:v>
              </c:pt>
              <c:pt idx="130">
                <c:v>7</c:v>
              </c:pt>
              <c:pt idx="131">
                <c:v>7</c:v>
              </c:pt>
              <c:pt idx="132">
                <c:v>7</c:v>
              </c:pt>
              <c:pt idx="133">
                <c:v>7</c:v>
              </c:pt>
              <c:pt idx="134">
                <c:v>7</c:v>
              </c:pt>
              <c:pt idx="135">
                <c:v>7</c:v>
              </c:pt>
              <c:pt idx="136">
                <c:v>7</c:v>
              </c:pt>
              <c:pt idx="137">
                <c:v>7</c:v>
              </c:pt>
              <c:pt idx="138">
                <c:v>7</c:v>
              </c:pt>
              <c:pt idx="139">
                <c:v>7</c:v>
              </c:pt>
              <c:pt idx="140">
                <c:v>7</c:v>
              </c:pt>
              <c:pt idx="141">
                <c:v>7</c:v>
              </c:pt>
              <c:pt idx="142">
                <c:v>7</c:v>
              </c:pt>
              <c:pt idx="143">
                <c:v>7</c:v>
              </c:pt>
              <c:pt idx="144">
                <c:v>7</c:v>
              </c:pt>
              <c:pt idx="145">
                <c:v>7</c:v>
              </c:pt>
              <c:pt idx="146">
                <c:v>7</c:v>
              </c:pt>
              <c:pt idx="147">
                <c:v>7</c:v>
              </c:pt>
              <c:pt idx="148">
                <c:v>7</c:v>
              </c:pt>
              <c:pt idx="149">
                <c:v>7</c:v>
              </c:pt>
              <c:pt idx="150">
                <c:v>7</c:v>
              </c:pt>
              <c:pt idx="151">
                <c:v>7</c:v>
              </c:pt>
              <c:pt idx="152">
                <c:v>7</c:v>
              </c:pt>
              <c:pt idx="153">
                <c:v>7</c:v>
              </c:pt>
              <c:pt idx="154">
                <c:v>7</c:v>
              </c:pt>
              <c:pt idx="155">
                <c:v>7</c:v>
              </c:pt>
              <c:pt idx="156">
                <c:v>7</c:v>
              </c:pt>
              <c:pt idx="157">
                <c:v>7</c:v>
              </c:pt>
              <c:pt idx="158">
                <c:v>7</c:v>
              </c:pt>
              <c:pt idx="159">
                <c:v>7</c:v>
              </c:pt>
              <c:pt idx="160">
                <c:v>7</c:v>
              </c:pt>
              <c:pt idx="161">
                <c:v>7</c:v>
              </c:pt>
              <c:pt idx="162">
                <c:v>7</c:v>
              </c:pt>
              <c:pt idx="163">
                <c:v>7</c:v>
              </c:pt>
              <c:pt idx="164">
                <c:v>7</c:v>
              </c:pt>
              <c:pt idx="165">
                <c:v>7</c:v>
              </c:pt>
              <c:pt idx="166">
                <c:v>7</c:v>
              </c:pt>
              <c:pt idx="167">
                <c:v>7</c:v>
              </c:pt>
              <c:pt idx="168">
                <c:v>7</c:v>
              </c:pt>
              <c:pt idx="169">
                <c:v>7</c:v>
              </c:pt>
              <c:pt idx="170">
                <c:v>7</c:v>
              </c:pt>
              <c:pt idx="171">
                <c:v>7</c:v>
              </c:pt>
              <c:pt idx="172">
                <c:v>7</c:v>
              </c:pt>
              <c:pt idx="173">
                <c:v>7</c:v>
              </c:pt>
              <c:pt idx="174">
                <c:v>7</c:v>
              </c:pt>
              <c:pt idx="175">
                <c:v>7</c:v>
              </c:pt>
              <c:pt idx="176">
                <c:v>7</c:v>
              </c:pt>
              <c:pt idx="177">
                <c:v>7</c:v>
              </c:pt>
              <c:pt idx="178">
                <c:v>7</c:v>
              </c:pt>
              <c:pt idx="179">
                <c:v>7</c:v>
              </c:pt>
              <c:pt idx="180">
                <c:v>7</c:v>
              </c:pt>
              <c:pt idx="181">
                <c:v>7</c:v>
              </c:pt>
              <c:pt idx="182">
                <c:v>7</c:v>
              </c:pt>
              <c:pt idx="183">
                <c:v>7</c:v>
              </c:pt>
              <c:pt idx="184">
                <c:v>7</c:v>
              </c:pt>
              <c:pt idx="185">
                <c:v>7</c:v>
              </c:pt>
              <c:pt idx="186">
                <c:v>7</c:v>
              </c:pt>
              <c:pt idx="187">
                <c:v>7</c:v>
              </c:pt>
              <c:pt idx="188">
                <c:v>7</c:v>
              </c:pt>
              <c:pt idx="189">
                <c:v>7</c:v>
              </c:pt>
              <c:pt idx="190">
                <c:v>7</c:v>
              </c:pt>
              <c:pt idx="191">
                <c:v>7</c:v>
              </c:pt>
              <c:pt idx="192">
                <c:v>7</c:v>
              </c:pt>
              <c:pt idx="193">
                <c:v>7</c:v>
              </c:pt>
              <c:pt idx="194">
                <c:v>7</c:v>
              </c:pt>
              <c:pt idx="195">
                <c:v>7</c:v>
              </c:pt>
              <c:pt idx="196">
                <c:v>7</c:v>
              </c:pt>
              <c:pt idx="197">
                <c:v>7</c:v>
              </c:pt>
              <c:pt idx="198">
                <c:v>7</c:v>
              </c:pt>
              <c:pt idx="199">
                <c:v>7</c:v>
              </c:pt>
              <c:pt idx="200">
                <c:v>7</c:v>
              </c:pt>
              <c:pt idx="201">
                <c:v>7</c:v>
              </c:pt>
              <c:pt idx="202">
                <c:v>7</c:v>
              </c:pt>
              <c:pt idx="203">
                <c:v>7</c:v>
              </c:pt>
              <c:pt idx="204">
                <c:v>7</c:v>
              </c:pt>
              <c:pt idx="205">
                <c:v>7</c:v>
              </c:pt>
              <c:pt idx="206">
                <c:v>7</c:v>
              </c:pt>
              <c:pt idx="207">
                <c:v>7</c:v>
              </c:pt>
              <c:pt idx="208">
                <c:v>7</c:v>
              </c:pt>
              <c:pt idx="209">
                <c:v>7</c:v>
              </c:pt>
              <c:pt idx="210">
                <c:v>7</c:v>
              </c:pt>
              <c:pt idx="211">
                <c:v>7</c:v>
              </c:pt>
              <c:pt idx="212">
                <c:v>7</c:v>
              </c:pt>
              <c:pt idx="213">
                <c:v>7</c:v>
              </c:pt>
              <c:pt idx="214">
                <c:v>7</c:v>
              </c:pt>
              <c:pt idx="215">
                <c:v>7</c:v>
              </c:pt>
              <c:pt idx="216">
                <c:v>7</c:v>
              </c:pt>
              <c:pt idx="217">
                <c:v>7</c:v>
              </c:pt>
              <c:pt idx="218">
                <c:v>7</c:v>
              </c:pt>
              <c:pt idx="219">
                <c:v>7</c:v>
              </c:pt>
              <c:pt idx="220">
                <c:v>7</c:v>
              </c:pt>
              <c:pt idx="221">
                <c:v>7</c:v>
              </c:pt>
              <c:pt idx="222">
                <c:v>7</c:v>
              </c:pt>
              <c:pt idx="223">
                <c:v>7</c:v>
              </c:pt>
              <c:pt idx="224">
                <c:v>7</c:v>
              </c:pt>
              <c:pt idx="225">
                <c:v>8</c:v>
              </c:pt>
              <c:pt idx="226">
                <c:v>8</c:v>
              </c:pt>
              <c:pt idx="227">
                <c:v>9</c:v>
              </c:pt>
              <c:pt idx="228">
                <c:v>9</c:v>
              </c:pt>
              <c:pt idx="229">
                <c:v>9</c:v>
              </c:pt>
              <c:pt idx="230">
                <c:v>10</c:v>
              </c:pt>
              <c:pt idx="231">
                <c:v>10</c:v>
              </c:pt>
              <c:pt idx="232">
                <c:v>10</c:v>
              </c:pt>
              <c:pt idx="233">
                <c:v>10</c:v>
              </c:pt>
              <c:pt idx="234">
                <c:v>10</c:v>
              </c:pt>
              <c:pt idx="235">
                <c:v>10</c:v>
              </c:pt>
              <c:pt idx="236">
                <c:v>10</c:v>
              </c:pt>
              <c:pt idx="237">
                <c:v>10</c:v>
              </c:pt>
              <c:pt idx="238">
                <c:v>10</c:v>
              </c:pt>
              <c:pt idx="239">
                <c:v>10</c:v>
              </c:pt>
              <c:pt idx="240">
                <c:v>10</c:v>
              </c:pt>
              <c:pt idx="241">
                <c:v>10</c:v>
              </c:pt>
              <c:pt idx="242">
                <c:v>10</c:v>
              </c:pt>
              <c:pt idx="243">
                <c:v>10</c:v>
              </c:pt>
              <c:pt idx="244">
                <c:v>10</c:v>
              </c:pt>
              <c:pt idx="245">
                <c:v>10</c:v>
              </c:pt>
              <c:pt idx="246">
                <c:v>11</c:v>
              </c:pt>
              <c:pt idx="247">
                <c:v>11</c:v>
              </c:pt>
              <c:pt idx="248">
                <c:v>11</c:v>
              </c:pt>
              <c:pt idx="249">
                <c:v>11</c:v>
              </c:pt>
              <c:pt idx="250">
                <c:v>11</c:v>
              </c:pt>
              <c:pt idx="251">
                <c:v>11</c:v>
              </c:pt>
              <c:pt idx="252">
                <c:v>11</c:v>
              </c:pt>
              <c:pt idx="253">
                <c:v>11</c:v>
              </c:pt>
              <c:pt idx="254">
                <c:v>11</c:v>
              </c:pt>
              <c:pt idx="255">
                <c:v>11</c:v>
              </c:pt>
              <c:pt idx="256">
                <c:v>11</c:v>
              </c:pt>
              <c:pt idx="257">
                <c:v>11</c:v>
              </c:pt>
              <c:pt idx="258">
                <c:v>11</c:v>
              </c:pt>
              <c:pt idx="259">
                <c:v>11</c:v>
              </c:pt>
              <c:pt idx="260">
                <c:v>11</c:v>
              </c:pt>
              <c:pt idx="261">
                <c:v>11</c:v>
              </c:pt>
              <c:pt idx="262">
                <c:v>11</c:v>
              </c:pt>
              <c:pt idx="263">
                <c:v>11</c:v>
              </c:pt>
              <c:pt idx="264">
                <c:v>11</c:v>
              </c:pt>
              <c:pt idx="265">
                <c:v>12</c:v>
              </c:pt>
              <c:pt idx="266">
                <c:v>12</c:v>
              </c:pt>
              <c:pt idx="267">
                <c:v>12</c:v>
              </c:pt>
              <c:pt idx="268">
                <c:v>12</c:v>
              </c:pt>
              <c:pt idx="269">
                <c:v>12</c:v>
              </c:pt>
              <c:pt idx="270">
                <c:v>12</c:v>
              </c:pt>
              <c:pt idx="271">
                <c:v>12</c:v>
              </c:pt>
              <c:pt idx="272">
                <c:v>12</c:v>
              </c:pt>
              <c:pt idx="273">
                <c:v>12</c:v>
              </c:pt>
              <c:pt idx="274">
                <c:v>12</c:v>
              </c:pt>
              <c:pt idx="275">
                <c:v>12</c:v>
              </c:pt>
              <c:pt idx="276">
                <c:v>12</c:v>
              </c:pt>
              <c:pt idx="277">
                <c:v>12</c:v>
              </c:pt>
              <c:pt idx="278">
                <c:v>12</c:v>
              </c:pt>
              <c:pt idx="279">
                <c:v>12</c:v>
              </c:pt>
              <c:pt idx="280">
                <c:v>12</c:v>
              </c:pt>
              <c:pt idx="281">
                <c:v>12</c:v>
              </c:pt>
              <c:pt idx="282">
                <c:v>12</c:v>
              </c:pt>
              <c:pt idx="283">
                <c:v>12</c:v>
              </c:pt>
              <c:pt idx="284">
                <c:v>12</c:v>
              </c:pt>
              <c:pt idx="285">
                <c:v>12</c:v>
              </c:pt>
              <c:pt idx="286">
                <c:v>12</c:v>
              </c:pt>
              <c:pt idx="287">
                <c:v>12</c:v>
              </c:pt>
              <c:pt idx="288">
                <c:v>13</c:v>
              </c:pt>
              <c:pt idx="289">
                <c:v>13</c:v>
              </c:pt>
              <c:pt idx="290">
                <c:v>13</c:v>
              </c:pt>
              <c:pt idx="291">
                <c:v>13</c:v>
              </c:pt>
              <c:pt idx="292">
                <c:v>13</c:v>
              </c:pt>
              <c:pt idx="293">
                <c:v>13</c:v>
              </c:pt>
              <c:pt idx="294">
                <c:v>13</c:v>
              </c:pt>
              <c:pt idx="295">
                <c:v>13</c:v>
              </c:pt>
              <c:pt idx="296">
                <c:v>13</c:v>
              </c:pt>
              <c:pt idx="297">
                <c:v>13</c:v>
              </c:pt>
              <c:pt idx="298">
                <c:v>13</c:v>
              </c:pt>
              <c:pt idx="299">
                <c:v>13</c:v>
              </c:pt>
              <c:pt idx="300">
                <c:v>13</c:v>
              </c:pt>
              <c:pt idx="301">
                <c:v>13</c:v>
              </c:pt>
              <c:pt idx="302">
                <c:v>13</c:v>
              </c:pt>
              <c:pt idx="303">
                <c:v>13</c:v>
              </c:pt>
              <c:pt idx="304">
                <c:v>13</c:v>
              </c:pt>
              <c:pt idx="305">
                <c:v>14</c:v>
              </c:pt>
              <c:pt idx="306">
                <c:v>14</c:v>
              </c:pt>
              <c:pt idx="307">
                <c:v>14</c:v>
              </c:pt>
              <c:pt idx="308">
                <c:v>14</c:v>
              </c:pt>
              <c:pt idx="309">
                <c:v>14</c:v>
              </c:pt>
              <c:pt idx="310">
                <c:v>14</c:v>
              </c:pt>
              <c:pt idx="311">
                <c:v>14</c:v>
              </c:pt>
              <c:pt idx="312">
                <c:v>14</c:v>
              </c:pt>
              <c:pt idx="313">
                <c:v>14</c:v>
              </c:pt>
              <c:pt idx="314">
                <c:v>14</c:v>
              </c:pt>
              <c:pt idx="315">
                <c:v>14</c:v>
              </c:pt>
              <c:pt idx="316">
                <c:v>14</c:v>
              </c:pt>
              <c:pt idx="317">
                <c:v>14</c:v>
              </c:pt>
              <c:pt idx="318">
                <c:v>14</c:v>
              </c:pt>
              <c:pt idx="319">
                <c:v>14</c:v>
              </c:pt>
              <c:pt idx="320">
                <c:v>15</c:v>
              </c:pt>
              <c:pt idx="321">
                <c:v>15</c:v>
              </c:pt>
              <c:pt idx="322">
                <c:v>15</c:v>
              </c:pt>
              <c:pt idx="323">
                <c:v>15</c:v>
              </c:pt>
              <c:pt idx="324">
                <c:v>15</c:v>
              </c:pt>
              <c:pt idx="325">
                <c:v>15</c:v>
              </c:pt>
              <c:pt idx="326">
                <c:v>15</c:v>
              </c:pt>
              <c:pt idx="327">
                <c:v>15</c:v>
              </c:pt>
              <c:pt idx="328">
                <c:v>15</c:v>
              </c:pt>
              <c:pt idx="329">
                <c:v>15</c:v>
              </c:pt>
              <c:pt idx="330">
                <c:v>15</c:v>
              </c:pt>
              <c:pt idx="331">
                <c:v>16</c:v>
              </c:pt>
              <c:pt idx="332">
                <c:v>16</c:v>
              </c:pt>
              <c:pt idx="333">
                <c:v>16</c:v>
              </c:pt>
              <c:pt idx="334">
                <c:v>16</c:v>
              </c:pt>
              <c:pt idx="335">
                <c:v>16</c:v>
              </c:pt>
              <c:pt idx="336">
                <c:v>16</c:v>
              </c:pt>
              <c:pt idx="337">
                <c:v>16</c:v>
              </c:pt>
              <c:pt idx="338">
                <c:v>16</c:v>
              </c:pt>
              <c:pt idx="339">
                <c:v>16</c:v>
              </c:pt>
              <c:pt idx="340">
                <c:v>16</c:v>
              </c:pt>
              <c:pt idx="341">
                <c:v>16</c:v>
              </c:pt>
              <c:pt idx="342">
                <c:v>16</c:v>
              </c:pt>
              <c:pt idx="343">
                <c:v>16</c:v>
              </c:pt>
              <c:pt idx="344">
                <c:v>16</c:v>
              </c:pt>
              <c:pt idx="345">
                <c:v>16</c:v>
              </c:pt>
              <c:pt idx="346">
                <c:v>17</c:v>
              </c:pt>
              <c:pt idx="347">
                <c:v>17</c:v>
              </c:pt>
              <c:pt idx="348">
                <c:v>17</c:v>
              </c:pt>
              <c:pt idx="349">
                <c:v>17</c:v>
              </c:pt>
              <c:pt idx="350">
                <c:v>17</c:v>
              </c:pt>
              <c:pt idx="351">
                <c:v>17</c:v>
              </c:pt>
              <c:pt idx="352">
                <c:v>17</c:v>
              </c:pt>
              <c:pt idx="353">
                <c:v>17</c:v>
              </c:pt>
              <c:pt idx="354">
                <c:v>17</c:v>
              </c:pt>
              <c:pt idx="355">
                <c:v>17</c:v>
              </c:pt>
              <c:pt idx="356">
                <c:v>17</c:v>
              </c:pt>
              <c:pt idx="357">
                <c:v>18</c:v>
              </c:pt>
              <c:pt idx="358">
                <c:v>18</c:v>
              </c:pt>
              <c:pt idx="359">
                <c:v>18</c:v>
              </c:pt>
              <c:pt idx="360">
                <c:v>18</c:v>
              </c:pt>
              <c:pt idx="361">
                <c:v>18</c:v>
              </c:pt>
              <c:pt idx="362">
                <c:v>18</c:v>
              </c:pt>
              <c:pt idx="363">
                <c:v>18</c:v>
              </c:pt>
              <c:pt idx="364">
                <c:v>18</c:v>
              </c:pt>
              <c:pt idx="365">
                <c:v>18</c:v>
              </c:pt>
              <c:pt idx="366">
                <c:v>19</c:v>
              </c:pt>
              <c:pt idx="367">
                <c:v>19</c:v>
              </c:pt>
              <c:pt idx="368">
                <c:v>19</c:v>
              </c:pt>
              <c:pt idx="369">
                <c:v>19</c:v>
              </c:pt>
              <c:pt idx="370">
                <c:v>19</c:v>
              </c:pt>
              <c:pt idx="371">
                <c:v>19</c:v>
              </c:pt>
              <c:pt idx="372">
                <c:v>20</c:v>
              </c:pt>
              <c:pt idx="373">
                <c:v>20</c:v>
              </c:pt>
              <c:pt idx="374">
                <c:v>21</c:v>
              </c:pt>
              <c:pt idx="375">
                <c:v>21</c:v>
              </c:pt>
              <c:pt idx="376">
                <c:v>21</c:v>
              </c:pt>
              <c:pt idx="377">
                <c:v>21</c:v>
              </c:pt>
              <c:pt idx="378">
                <c:v>21</c:v>
              </c:pt>
              <c:pt idx="379">
                <c:v>21</c:v>
              </c:pt>
              <c:pt idx="380">
                <c:v>21</c:v>
              </c:pt>
              <c:pt idx="381">
                <c:v>21</c:v>
              </c:pt>
              <c:pt idx="382">
                <c:v>21</c:v>
              </c:pt>
              <c:pt idx="383">
                <c:v>21</c:v>
              </c:pt>
              <c:pt idx="384">
                <c:v>21</c:v>
              </c:pt>
              <c:pt idx="385">
                <c:v>21</c:v>
              </c:pt>
              <c:pt idx="386">
                <c:v>21</c:v>
              </c:pt>
              <c:pt idx="387">
                <c:v>21</c:v>
              </c:pt>
              <c:pt idx="388">
                <c:v>21</c:v>
              </c:pt>
              <c:pt idx="389">
                <c:v>21</c:v>
              </c:pt>
              <c:pt idx="390">
                <c:v>21</c:v>
              </c:pt>
              <c:pt idx="391">
                <c:v>21</c:v>
              </c:pt>
              <c:pt idx="392">
                <c:v>21</c:v>
              </c:pt>
              <c:pt idx="393">
                <c:v>21</c:v>
              </c:pt>
              <c:pt idx="394">
                <c:v>21</c:v>
              </c:pt>
              <c:pt idx="395">
                <c:v>21</c:v>
              </c:pt>
              <c:pt idx="396">
                <c:v>21</c:v>
              </c:pt>
              <c:pt idx="397">
                <c:v>21</c:v>
              </c:pt>
              <c:pt idx="398">
                <c:v>21</c:v>
              </c:pt>
              <c:pt idx="399">
                <c:v>21</c:v>
              </c:pt>
              <c:pt idx="400">
                <c:v>21</c:v>
              </c:pt>
              <c:pt idx="401">
                <c:v>21</c:v>
              </c:pt>
              <c:pt idx="402">
                <c:v>21</c:v>
              </c:pt>
              <c:pt idx="403">
                <c:v>21</c:v>
              </c:pt>
              <c:pt idx="404">
                <c:v>21</c:v>
              </c:pt>
              <c:pt idx="405">
                <c:v>21</c:v>
              </c:pt>
              <c:pt idx="406">
                <c:v>21</c:v>
              </c:pt>
              <c:pt idx="407">
                <c:v>21</c:v>
              </c:pt>
              <c:pt idx="408">
                <c:v>21</c:v>
              </c:pt>
              <c:pt idx="409">
                <c:v>21</c:v>
              </c:pt>
              <c:pt idx="410">
                <c:v>21</c:v>
              </c:pt>
              <c:pt idx="411">
                <c:v>21</c:v>
              </c:pt>
              <c:pt idx="412">
                <c:v>21</c:v>
              </c:pt>
              <c:pt idx="413">
                <c:v>21</c:v>
              </c:pt>
              <c:pt idx="414">
                <c:v>21</c:v>
              </c:pt>
              <c:pt idx="415">
                <c:v>21</c:v>
              </c:pt>
              <c:pt idx="416">
                <c:v>21</c:v>
              </c:pt>
              <c:pt idx="417">
                <c:v>21</c:v>
              </c:pt>
              <c:pt idx="418">
                <c:v>21</c:v>
              </c:pt>
              <c:pt idx="419">
                <c:v>21</c:v>
              </c:pt>
              <c:pt idx="420">
                <c:v>21</c:v>
              </c:pt>
              <c:pt idx="421">
                <c:v>21</c:v>
              </c:pt>
              <c:pt idx="422">
                <c:v>21</c:v>
              </c:pt>
              <c:pt idx="423">
                <c:v>21</c:v>
              </c:pt>
              <c:pt idx="424">
                <c:v>21</c:v>
              </c:pt>
              <c:pt idx="425">
                <c:v>21</c:v>
              </c:pt>
              <c:pt idx="426">
                <c:v>21</c:v>
              </c:pt>
              <c:pt idx="427">
                <c:v>21</c:v>
              </c:pt>
              <c:pt idx="428">
                <c:v>21</c:v>
              </c:pt>
              <c:pt idx="429">
                <c:v>21</c:v>
              </c:pt>
              <c:pt idx="430">
                <c:v>21</c:v>
              </c:pt>
              <c:pt idx="431">
                <c:v>21</c:v>
              </c:pt>
              <c:pt idx="432">
                <c:v>21</c:v>
              </c:pt>
              <c:pt idx="433">
                <c:v>21</c:v>
              </c:pt>
              <c:pt idx="434">
                <c:v>21</c:v>
              </c:pt>
              <c:pt idx="435">
                <c:v>21</c:v>
              </c:pt>
              <c:pt idx="436">
                <c:v>21</c:v>
              </c:pt>
              <c:pt idx="437">
                <c:v>21</c:v>
              </c:pt>
              <c:pt idx="438">
                <c:v>21</c:v>
              </c:pt>
              <c:pt idx="439">
                <c:v>21</c:v>
              </c:pt>
              <c:pt idx="440">
                <c:v>21</c:v>
              </c:pt>
            </c:numLit>
          </c:xVal>
          <c:yVal>
            <c:numLit>
              <c:formatCode>General</c:formatCode>
              <c:ptCount val="441"/>
              <c:pt idx="0">
                <c:v>3.1600000381469728</c:v>
              </c:pt>
              <c:pt idx="1">
                <c:v>-0.77999992370605464</c:v>
              </c:pt>
              <c:pt idx="2">
                <c:v>-2.380000114440918</c:v>
              </c:pt>
              <c:pt idx="3">
                <c:v>0.19500007629394531</c:v>
              </c:pt>
              <c:pt idx="4">
                <c:v>-0.19500007629394531</c:v>
              </c:pt>
              <c:pt idx="5">
                <c:v>0.16660995483398439</c:v>
              </c:pt>
              <c:pt idx="6">
                <c:v>-0.16660995483398439</c:v>
              </c:pt>
              <c:pt idx="7">
                <c:v>1.4169161796569825</c:v>
              </c:pt>
              <c:pt idx="8">
                <c:v>-1.4169161796569825</c:v>
              </c:pt>
              <c:pt idx="9">
                <c:v>0.10399999618530273</c:v>
              </c:pt>
              <c:pt idx="10">
                <c:v>-0.10399999618530273</c:v>
              </c:pt>
              <c:pt idx="11">
                <c:v>0.1038437008857727</c:v>
              </c:pt>
              <c:pt idx="12">
                <c:v>-0.1038437008857727</c:v>
              </c:pt>
              <c:pt idx="13">
                <c:v>0.67100005149841313</c:v>
              </c:pt>
              <c:pt idx="14">
                <c:v>0.2</c:v>
              </c:pt>
              <c:pt idx="15">
                <c:v>-0.2</c:v>
              </c:pt>
              <c:pt idx="16">
                <c:v>0.13999998569488525</c:v>
              </c:pt>
              <c:pt idx="17">
                <c:v>-0.13999998569488525</c:v>
              </c:pt>
              <c:pt idx="18">
                <c:v>1.9400001049041748</c:v>
              </c:pt>
              <c:pt idx="19">
                <c:v>-2.1800001144409178</c:v>
              </c:pt>
              <c:pt idx="20">
                <c:v>0.16217263936996459</c:v>
              </c:pt>
              <c:pt idx="21">
                <c:v>-0.16217263936996459</c:v>
              </c:pt>
              <c:pt idx="22">
                <c:v>1.9</c:v>
              </c:pt>
              <c:pt idx="23">
                <c:v>-2.1</c:v>
              </c:pt>
              <c:pt idx="24">
                <c:v>4.520000076293945</c:v>
              </c:pt>
              <c:pt idx="25">
                <c:v>-4.7200000762939451</c:v>
              </c:pt>
              <c:pt idx="26">
                <c:v>3.2400002241134644</c:v>
              </c:pt>
              <c:pt idx="27">
                <c:v>-3.360000228881836</c:v>
              </c:pt>
              <c:pt idx="28">
                <c:v>0.15757108926773072</c:v>
              </c:pt>
              <c:pt idx="29">
                <c:v>-0.15757108926773072</c:v>
              </c:pt>
              <c:pt idx="30">
                <c:v>-0.1156000018119812</c:v>
              </c:pt>
              <c:pt idx="31">
                <c:v>0.22779998779296876</c:v>
              </c:pt>
              <c:pt idx="32">
                <c:v>-0.22779998779296876</c:v>
              </c:pt>
              <c:pt idx="33">
                <c:v>0.11999998092651368</c:v>
              </c:pt>
              <c:pt idx="34">
                <c:v>-0.11999998092651368</c:v>
              </c:pt>
              <c:pt idx="35">
                <c:v>0.14551789760589601</c:v>
              </c:pt>
              <c:pt idx="36">
                <c:v>-0.14551789760589601</c:v>
              </c:pt>
              <c:pt idx="37">
                <c:v>0.98500003814697268</c:v>
              </c:pt>
              <c:pt idx="38">
                <c:v>-0.98500003814697268</c:v>
              </c:pt>
              <c:pt idx="39">
                <c:v>1.2250000000000001</c:v>
              </c:pt>
              <c:pt idx="40">
                <c:v>-1.2250000000000001</c:v>
              </c:pt>
              <c:pt idx="41">
                <c:v>0.65100002288818359</c:v>
              </c:pt>
              <c:pt idx="42">
                <c:v>-0.65100002288818359</c:v>
              </c:pt>
              <c:pt idx="43">
                <c:v>0.32741999626159668</c:v>
              </c:pt>
              <c:pt idx="44">
                <c:v>-0.32741999626159668</c:v>
              </c:pt>
              <c:pt idx="45">
                <c:v>0.2763999938964844</c:v>
              </c:pt>
              <c:pt idx="46">
                <c:v>-0.2763999938964844</c:v>
              </c:pt>
              <c:pt idx="47">
                <c:v>0.33320000171661379</c:v>
              </c:pt>
              <c:pt idx="48">
                <c:v>-0.33320000171661379</c:v>
              </c:pt>
              <c:pt idx="49">
                <c:v>0.56300001144409184</c:v>
              </c:pt>
              <c:pt idx="50">
                <c:v>-0.56300001144409184</c:v>
              </c:pt>
              <c:pt idx="51">
                <c:v>0.10363485813140869</c:v>
              </c:pt>
              <c:pt idx="52">
                <c:v>-0.10363485813140869</c:v>
              </c:pt>
              <c:pt idx="53">
                <c:v>-3</c:v>
              </c:pt>
              <c:pt idx="54">
                <c:v>0.14600000381469727</c:v>
              </c:pt>
              <c:pt idx="55">
                <c:v>-0.14600000381469727</c:v>
              </c:pt>
              <c:pt idx="56">
                <c:v>31.95999970436096</c:v>
              </c:pt>
              <c:pt idx="57">
                <c:v>-31.95999970436096</c:v>
              </c:pt>
              <c:pt idx="58">
                <c:v>-0.67100005149841313</c:v>
              </c:pt>
              <c:pt idx="59">
                <c:v>0.13079373836517333</c:v>
              </c:pt>
              <c:pt idx="60">
                <c:v>-0.13079373836517333</c:v>
              </c:pt>
              <c:pt idx="61">
                <c:v>0.35562741756439209</c:v>
              </c:pt>
              <c:pt idx="62">
                <c:v>-0.17479159832000732</c:v>
              </c:pt>
              <c:pt idx="63">
                <c:v>-0.18083581924438477</c:v>
              </c:pt>
              <c:pt idx="64">
                <c:v>0.1350000023841858</c:v>
              </c:pt>
              <c:pt idx="65">
                <c:v>-0.1350000023841858</c:v>
              </c:pt>
              <c:pt idx="66">
                <c:v>0.64340000152587895</c:v>
              </c:pt>
              <c:pt idx="67">
                <c:v>6.1999797821044918E-3</c:v>
              </c:pt>
              <c:pt idx="68">
                <c:v>0.68720002174377437</c:v>
              </c:pt>
              <c:pt idx="69">
                <c:v>-0.68720002174377437</c:v>
              </c:pt>
              <c:pt idx="70">
                <c:v>0.44720001220703126</c:v>
              </c:pt>
              <c:pt idx="71">
                <c:v>-0.44720001220703126</c:v>
              </c:pt>
              <c:pt idx="72">
                <c:v>0.11200000047683716</c:v>
              </c:pt>
              <c:pt idx="73">
                <c:v>-0.11200000047683716</c:v>
              </c:pt>
              <c:pt idx="74">
                <c:v>0.14920001029968261</c:v>
              </c:pt>
              <c:pt idx="75">
                <c:v>-0.14920001029968261</c:v>
              </c:pt>
              <c:pt idx="76">
                <c:v>0.12760000228881835</c:v>
              </c:pt>
              <c:pt idx="77">
                <c:v>-0.12760000228881835</c:v>
              </c:pt>
              <c:pt idx="78">
                <c:v>0.51279993057250972</c:v>
              </c:pt>
              <c:pt idx="79">
                <c:v>-0.80640001296997066</c:v>
              </c:pt>
              <c:pt idx="80">
                <c:v>-0.80620002746582031</c:v>
              </c:pt>
              <c:pt idx="81">
                <c:v>1.5426598072052002</c:v>
              </c:pt>
              <c:pt idx="82">
                <c:v>3.3563067436218263</c:v>
              </c:pt>
              <c:pt idx="83">
                <c:v>1.1512320518493653</c:v>
              </c:pt>
              <c:pt idx="84">
                <c:v>4.0741285324096683</c:v>
              </c:pt>
              <c:pt idx="85">
                <c:v>2.3804587364196776</c:v>
              </c:pt>
              <c:pt idx="86">
                <c:v>5.6447341918945311</c:v>
              </c:pt>
              <c:pt idx="87">
                <c:v>11.17327880859375</c:v>
              </c:pt>
              <c:pt idx="88">
                <c:v>2.4716554641723634</c:v>
              </c:pt>
              <c:pt idx="89">
                <c:v>3.463470458984375</c:v>
              </c:pt>
              <c:pt idx="90">
                <c:v>3.042093849182129</c:v>
              </c:pt>
              <c:pt idx="91">
                <c:v>7.1379104614257809</c:v>
              </c:pt>
              <c:pt idx="92">
                <c:v>14.836063385009766</c:v>
              </c:pt>
              <c:pt idx="93">
                <c:v>1.2493727445602416</c:v>
              </c:pt>
              <c:pt idx="94">
                <c:v>3.2869190216064452</c:v>
              </c:pt>
              <c:pt idx="95">
                <c:v>7.9233657836914064</c:v>
              </c:pt>
              <c:pt idx="96">
                <c:v>14.01166000366211</c:v>
              </c:pt>
              <c:pt idx="97">
                <c:v>5.6474894523620609</c:v>
              </c:pt>
              <c:pt idx="98">
                <c:v>7.0598411560058594</c:v>
              </c:pt>
              <c:pt idx="99">
                <c:v>14.082460021972656</c:v>
              </c:pt>
              <c:pt idx="100">
                <c:v>1.6584005355834961</c:v>
              </c:pt>
              <c:pt idx="101">
                <c:v>3.5033987045288084</c:v>
              </c:pt>
              <c:pt idx="102">
                <c:v>7.4543701171874996</c:v>
              </c:pt>
              <c:pt idx="103">
                <c:v>1.9967397212982179</c:v>
              </c:pt>
              <c:pt idx="104">
                <c:v>1.8007230758666992</c:v>
              </c:pt>
              <c:pt idx="105">
                <c:v>3.7696819305419922</c:v>
              </c:pt>
              <c:pt idx="106">
                <c:v>2.3861209869384767</c:v>
              </c:pt>
              <c:pt idx="107">
                <c:v>2.7365713119506836</c:v>
              </c:pt>
              <c:pt idx="108">
                <c:v>5.9893814086914059</c:v>
              </c:pt>
              <c:pt idx="109">
                <c:v>21.595201110839845</c:v>
              </c:pt>
              <c:pt idx="110">
                <c:v>1.3670301914215088</c:v>
              </c:pt>
              <c:pt idx="111">
                <c:v>2.4980701446533202</c:v>
              </c:pt>
              <c:pt idx="112">
                <c:v>3.4797683715820313</c:v>
              </c:pt>
              <c:pt idx="113">
                <c:v>4.7975852966308592</c:v>
              </c:pt>
              <c:pt idx="114">
                <c:v>2.2140066146850588</c:v>
              </c:pt>
              <c:pt idx="115">
                <c:v>5.0655483245849613</c:v>
              </c:pt>
              <c:pt idx="116">
                <c:v>4.8177924156188965</c:v>
              </c:pt>
              <c:pt idx="117">
                <c:v>5.8896961212158203</c:v>
              </c:pt>
              <c:pt idx="118">
                <c:v>12.463222503662109</c:v>
              </c:pt>
              <c:pt idx="119">
                <c:v>2.8738985061645508</c:v>
              </c:pt>
              <c:pt idx="120">
                <c:v>-0.9843999862670898</c:v>
              </c:pt>
              <c:pt idx="121">
                <c:v>1.5059125423431396</c:v>
              </c:pt>
              <c:pt idx="122">
                <c:v>3.4622066497802733</c:v>
              </c:pt>
              <c:pt idx="123">
                <c:v>1.4150051116943358</c:v>
              </c:pt>
              <c:pt idx="124">
                <c:v>3.6208351135253904</c:v>
              </c:pt>
              <c:pt idx="125">
                <c:v>4.6346656799316408</c:v>
              </c:pt>
              <c:pt idx="126">
                <c:v>2.127949094772339</c:v>
              </c:pt>
              <c:pt idx="127">
                <c:v>2.3476951599121092</c:v>
              </c:pt>
              <c:pt idx="128">
                <c:v>5.0359657287597654</c:v>
              </c:pt>
              <c:pt idx="129">
                <c:v>1.466115665435791</c:v>
              </c:pt>
              <c:pt idx="130">
                <c:v>2.0339369773864746</c:v>
              </c:pt>
              <c:pt idx="131">
                <c:v>3.9974014282226564</c:v>
              </c:pt>
              <c:pt idx="132">
                <c:v>6.3261741638183597</c:v>
              </c:pt>
              <c:pt idx="133">
                <c:v>2.553634834289551</c:v>
              </c:pt>
              <c:pt idx="134">
                <c:v>5.702707672119141</c:v>
              </c:pt>
              <c:pt idx="135">
                <c:v>10.585346984863282</c:v>
              </c:pt>
              <c:pt idx="136">
                <c:v>19.397772216796874</c:v>
              </c:pt>
              <c:pt idx="137">
                <c:v>1.188626766204834</c:v>
              </c:pt>
              <c:pt idx="138">
                <c:v>3.3847631454467773</c:v>
              </c:pt>
              <c:pt idx="139">
                <c:v>6.1285869598388674</c:v>
              </c:pt>
              <c:pt idx="140">
                <c:v>13.611392974853516</c:v>
              </c:pt>
              <c:pt idx="141">
                <c:v>22.275473022460936</c:v>
              </c:pt>
              <c:pt idx="142">
                <c:v>1.3173705577850341</c:v>
              </c:pt>
              <c:pt idx="143">
                <c:v>2.3893618583679199</c:v>
              </c:pt>
              <c:pt idx="144">
                <c:v>3.4158279418945314</c:v>
              </c:pt>
              <c:pt idx="145">
                <c:v>14.310189056396485</c:v>
              </c:pt>
              <c:pt idx="146">
                <c:v>20.101312255859376</c:v>
              </c:pt>
              <c:pt idx="147">
                <c:v>29.904437255859374</c:v>
              </c:pt>
              <c:pt idx="148">
                <c:v>2.9580661773681642</c:v>
              </c:pt>
              <c:pt idx="149">
                <c:v>9.4664352416992195</c:v>
              </c:pt>
              <c:pt idx="150">
                <c:v>11.985769653320313</c:v>
              </c:pt>
              <c:pt idx="151">
                <c:v>18.003666687011719</c:v>
              </c:pt>
              <c:pt idx="152">
                <c:v>32.450897216796875</c:v>
              </c:pt>
              <c:pt idx="153">
                <c:v>3.9291044235229493</c:v>
              </c:pt>
              <c:pt idx="154">
                <c:v>6.5872322082519528</c:v>
              </c:pt>
              <c:pt idx="155">
                <c:v>18.668819427490234</c:v>
              </c:pt>
              <c:pt idx="156">
                <c:v>17.933554077148436</c:v>
              </c:pt>
              <c:pt idx="157">
                <c:v>26.263323974609374</c:v>
              </c:pt>
              <c:pt idx="158">
                <c:v>1.2501334190368651</c:v>
              </c:pt>
              <c:pt idx="159">
                <c:v>1.8829910278320312</c:v>
              </c:pt>
              <c:pt idx="160">
                <c:v>2.2651107788085936</c:v>
              </c:pt>
              <c:pt idx="161">
                <c:v>3.0468933105468752</c:v>
              </c:pt>
              <c:pt idx="162">
                <c:v>2.2527553558349611</c:v>
              </c:pt>
              <c:pt idx="163">
                <c:v>2.6550407409667969</c:v>
              </c:pt>
              <c:pt idx="164">
                <c:v>2.9282638549804689</c:v>
              </c:pt>
              <c:pt idx="165">
                <c:v>5.0038818359375004</c:v>
              </c:pt>
              <c:pt idx="166">
                <c:v>3.3896973609924315</c:v>
              </c:pt>
              <c:pt idx="167">
                <c:v>6.2482662200927734</c:v>
              </c:pt>
              <c:pt idx="168">
                <c:v>12.549336242675782</c:v>
              </c:pt>
              <c:pt idx="169">
                <c:v>12.909771728515626</c:v>
              </c:pt>
              <c:pt idx="170">
                <c:v>19.592871093749999</c:v>
              </c:pt>
              <c:pt idx="171">
                <c:v>1.2064004421234131</c:v>
              </c:pt>
              <c:pt idx="172">
                <c:v>2.8786546707153322</c:v>
              </c:pt>
              <c:pt idx="173">
                <c:v>2.8463066101074217</c:v>
              </c:pt>
              <c:pt idx="174">
                <c:v>4.5967697143554691</c:v>
              </c:pt>
              <c:pt idx="175">
                <c:v>4.3864311218261722</c:v>
              </c:pt>
              <c:pt idx="176">
                <c:v>7.8938919067382809</c:v>
              </c:pt>
              <c:pt idx="177">
                <c:v>14.914227294921876</c:v>
              </c:pt>
              <c:pt idx="178">
                <c:v>1.5133868694305419</c:v>
              </c:pt>
              <c:pt idx="179">
                <c:v>3.2353347778320312</c:v>
              </c:pt>
              <c:pt idx="180">
                <c:v>4.8734096527099613</c:v>
              </c:pt>
              <c:pt idx="181">
                <c:v>7.9393814086914061</c:v>
              </c:pt>
              <c:pt idx="182">
                <c:v>1.4944068908691406</c:v>
              </c:pt>
              <c:pt idx="183">
                <c:v>3.3465206146240236</c:v>
              </c:pt>
              <c:pt idx="184">
                <c:v>6.3673458099365234</c:v>
              </c:pt>
              <c:pt idx="185">
                <c:v>7.319793701171875</c:v>
              </c:pt>
              <c:pt idx="186">
                <c:v>14.547364807128906</c:v>
              </c:pt>
              <c:pt idx="187">
                <c:v>15.7800048828125</c:v>
              </c:pt>
              <c:pt idx="188">
                <c:v>19.46832275390625</c:v>
              </c:pt>
              <c:pt idx="189">
                <c:v>1.8415403366088867</c:v>
              </c:pt>
              <c:pt idx="190">
                <c:v>5.1434350967407223</c:v>
              </c:pt>
              <c:pt idx="191">
                <c:v>8.3842025756835934</c:v>
              </c:pt>
              <c:pt idx="192">
                <c:v>13.407510375976562</c:v>
              </c:pt>
              <c:pt idx="193">
                <c:v>17.907546997070313</c:v>
              </c:pt>
              <c:pt idx="194">
                <c:v>19.750042724609376</c:v>
              </c:pt>
              <c:pt idx="195">
                <c:v>1.1852231025695801</c:v>
              </c:pt>
              <c:pt idx="196">
                <c:v>4.0131916046142582</c:v>
              </c:pt>
              <c:pt idx="197">
                <c:v>6.2477943420410158</c:v>
              </c:pt>
              <c:pt idx="198">
                <c:v>9.0418945312499996</c:v>
              </c:pt>
              <c:pt idx="199">
                <c:v>15.123332214355468</c:v>
              </c:pt>
              <c:pt idx="200">
                <c:v>17.238995361328126</c:v>
              </c:pt>
              <c:pt idx="201">
                <c:v>22.433050537109374</c:v>
              </c:pt>
              <c:pt idx="202">
                <c:v>1.4804737567901611</c:v>
              </c:pt>
              <c:pt idx="203">
                <c:v>3.4919641494750975</c:v>
              </c:pt>
              <c:pt idx="204">
                <c:v>9.7259616851806641</c:v>
              </c:pt>
              <c:pt idx="205">
                <c:v>14.308811950683594</c:v>
              </c:pt>
              <c:pt idx="206">
                <c:v>11.567324829101562</c:v>
              </c:pt>
              <c:pt idx="207">
                <c:v>15.653182983398438</c:v>
              </c:pt>
              <c:pt idx="208">
                <c:v>25.41741943359375</c:v>
              </c:pt>
              <c:pt idx="209">
                <c:v>2.3660295486450194</c:v>
              </c:pt>
              <c:pt idx="210">
                <c:v>6.4575801849365231</c:v>
              </c:pt>
              <c:pt idx="211">
                <c:v>8.6583328247070313</c:v>
              </c:pt>
              <c:pt idx="212">
                <c:v>13.312666320800782</c:v>
              </c:pt>
              <c:pt idx="213">
                <c:v>21.724438476562501</c:v>
              </c:pt>
              <c:pt idx="214">
                <c:v>2.5285143852233887</c:v>
              </c:pt>
              <c:pt idx="215">
                <c:v>6.4662448883056642</c:v>
              </c:pt>
              <c:pt idx="216">
                <c:v>13.349395751953125</c:v>
              </c:pt>
              <c:pt idx="217">
                <c:v>26.274165344238281</c:v>
              </c:pt>
              <c:pt idx="218">
                <c:v>34.913037109374997</c:v>
              </c:pt>
              <c:pt idx="219">
                <c:v>2.8360916137695313</c:v>
              </c:pt>
              <c:pt idx="220">
                <c:v>6.7756160736083988</c:v>
              </c:pt>
              <c:pt idx="221">
                <c:v>15.473916625976562</c:v>
              </c:pt>
              <c:pt idx="222">
                <c:v>15.5260986328125</c:v>
              </c:pt>
              <c:pt idx="223">
                <c:v>28.349029541015625</c:v>
              </c:pt>
              <c:pt idx="224">
                <c:v>44.519891357421876</c:v>
              </c:pt>
              <c:pt idx="225">
                <c:v>167.98027343749999</c:v>
              </c:pt>
              <c:pt idx="226">
                <c:v>179.55117187499999</c:v>
              </c:pt>
              <c:pt idx="227">
                <c:v>177.43027343750001</c:v>
              </c:pt>
              <c:pt idx="228">
                <c:v>-98.1064453125</c:v>
              </c:pt>
              <c:pt idx="229">
                <c:v>184.01015624999999</c:v>
              </c:pt>
              <c:pt idx="230">
                <c:v>111.7224609375</c:v>
              </c:pt>
              <c:pt idx="231">
                <c:v>100.91757812500001</c:v>
              </c:pt>
              <c:pt idx="232">
                <c:v>104.35488281249999</c:v>
              </c:pt>
              <c:pt idx="233">
                <c:v>111.28798828124999</c:v>
              </c:pt>
              <c:pt idx="234">
                <c:v>97.783203125</c:v>
              </c:pt>
              <c:pt idx="235">
                <c:v>140.455078125</c:v>
              </c:pt>
              <c:pt idx="236">
                <c:v>99.584179687499997</c:v>
              </c:pt>
              <c:pt idx="237">
                <c:v>-53.159570312500001</c:v>
              </c:pt>
              <c:pt idx="238">
                <c:v>-54.86328125</c:v>
              </c:pt>
              <c:pt idx="239">
                <c:v>95.059765624999997</c:v>
              </c:pt>
              <c:pt idx="240">
                <c:v>-46.063867187500001</c:v>
              </c:pt>
              <c:pt idx="241">
                <c:v>-44.83349609375</c:v>
              </c:pt>
              <c:pt idx="242">
                <c:v>-46.654882812499999</c:v>
              </c:pt>
              <c:pt idx="243">
                <c:v>95.73779296875</c:v>
              </c:pt>
              <c:pt idx="244">
                <c:v>-66.676367187500006</c:v>
              </c:pt>
              <c:pt idx="245">
                <c:v>94.330273437499997</c:v>
              </c:pt>
              <c:pt idx="246">
                <c:v>-71.872656250000006</c:v>
              </c:pt>
              <c:pt idx="247">
                <c:v>95.289257812499997</c:v>
              </c:pt>
              <c:pt idx="248">
                <c:v>-71.586718750000003</c:v>
              </c:pt>
              <c:pt idx="249">
                <c:v>-69.779882812500006</c:v>
              </c:pt>
              <c:pt idx="250">
                <c:v>-85.763671875</c:v>
              </c:pt>
              <c:pt idx="251">
                <c:v>-58.936132812499999</c:v>
              </c:pt>
              <c:pt idx="252">
                <c:v>-58.435742187499997</c:v>
              </c:pt>
              <c:pt idx="253">
                <c:v>-125.747265625</c:v>
              </c:pt>
              <c:pt idx="254">
                <c:v>108.888671875</c:v>
              </c:pt>
              <c:pt idx="255">
                <c:v>114.60068359375001</c:v>
              </c:pt>
              <c:pt idx="256">
                <c:v>98.913378906250003</c:v>
              </c:pt>
              <c:pt idx="257">
                <c:v>95.7373046875</c:v>
              </c:pt>
              <c:pt idx="258">
                <c:v>87.478613281250006</c:v>
              </c:pt>
              <c:pt idx="259">
                <c:v>86.561132812500006</c:v>
              </c:pt>
              <c:pt idx="260">
                <c:v>-83.976367187500003</c:v>
              </c:pt>
              <c:pt idx="261">
                <c:v>-58.069140625000003</c:v>
              </c:pt>
              <c:pt idx="262">
                <c:v>137.36328125</c:v>
              </c:pt>
              <c:pt idx="263">
                <c:v>90.07958984375</c:v>
              </c:pt>
              <c:pt idx="264">
                <c:v>108.06601562500001</c:v>
              </c:pt>
              <c:pt idx="265">
                <c:v>81.947265625</c:v>
              </c:pt>
              <c:pt idx="266">
                <c:v>-62.2490234375</c:v>
              </c:pt>
              <c:pt idx="267">
                <c:v>92.152246093749994</c:v>
              </c:pt>
              <c:pt idx="268">
                <c:v>-60.442968749999999</c:v>
              </c:pt>
              <c:pt idx="269">
                <c:v>96.772851562499994</c:v>
              </c:pt>
              <c:pt idx="270">
                <c:v>-66.210742187500003</c:v>
              </c:pt>
              <c:pt idx="271">
                <c:v>-56.985937499999999</c:v>
              </c:pt>
              <c:pt idx="272">
                <c:v>-88.902539062499997</c:v>
              </c:pt>
              <c:pt idx="273">
                <c:v>93.529687499999994</c:v>
              </c:pt>
              <c:pt idx="274">
                <c:v>100.16484375</c:v>
              </c:pt>
              <c:pt idx="275">
                <c:v>-92.5</c:v>
              </c:pt>
              <c:pt idx="276">
                <c:v>79.199121093749994</c:v>
              </c:pt>
              <c:pt idx="277">
                <c:v>-61.751562499999999</c:v>
              </c:pt>
              <c:pt idx="278">
                <c:v>-67.686621093750006</c:v>
              </c:pt>
              <c:pt idx="279">
                <c:v>85.072656249999994</c:v>
              </c:pt>
              <c:pt idx="280">
                <c:v>-57.397656249999997</c:v>
              </c:pt>
              <c:pt idx="281">
                <c:v>-60.0859375</c:v>
              </c:pt>
              <c:pt idx="282">
                <c:v>98.432031249999994</c:v>
              </c:pt>
              <c:pt idx="283">
                <c:v>-92.806054687499994</c:v>
              </c:pt>
              <c:pt idx="284">
                <c:v>79.860937500000006</c:v>
              </c:pt>
              <c:pt idx="285">
                <c:v>-73.591015624999997</c:v>
              </c:pt>
              <c:pt idx="286">
                <c:v>101.2205078125</c:v>
              </c:pt>
              <c:pt idx="287">
                <c:v>-66.024218750000003</c:v>
              </c:pt>
              <c:pt idx="288">
                <c:v>-102.7908203125</c:v>
              </c:pt>
              <c:pt idx="289">
                <c:v>79.947558593750003</c:v>
              </c:pt>
              <c:pt idx="290">
                <c:v>-67.208203124999997</c:v>
              </c:pt>
              <c:pt idx="291">
                <c:v>-72.133203124999994</c:v>
              </c:pt>
              <c:pt idx="292">
                <c:v>-69.275000000000006</c:v>
              </c:pt>
              <c:pt idx="293">
                <c:v>-66.786523437499994</c:v>
              </c:pt>
              <c:pt idx="294">
                <c:v>-66.98828125</c:v>
              </c:pt>
              <c:pt idx="295">
                <c:v>-75.519726562499997</c:v>
              </c:pt>
              <c:pt idx="296">
                <c:v>84.077343749999997</c:v>
              </c:pt>
              <c:pt idx="297">
                <c:v>73.158789062500006</c:v>
              </c:pt>
              <c:pt idx="298">
                <c:v>-66.773632812499997</c:v>
              </c:pt>
              <c:pt idx="299">
                <c:v>72.273730468750003</c:v>
              </c:pt>
              <c:pt idx="300">
                <c:v>81.316796874999994</c:v>
              </c:pt>
              <c:pt idx="301">
                <c:v>97.371289062499997</c:v>
              </c:pt>
              <c:pt idx="302">
                <c:v>-93.546093749999997</c:v>
              </c:pt>
              <c:pt idx="303">
                <c:v>-66.581445312499994</c:v>
              </c:pt>
              <c:pt idx="304">
                <c:v>78.329882812500003</c:v>
              </c:pt>
              <c:pt idx="305">
                <c:v>-88.166796875000003</c:v>
              </c:pt>
              <c:pt idx="306">
                <c:v>113.11757812499999</c:v>
              </c:pt>
              <c:pt idx="307">
                <c:v>-92.248828125000003</c:v>
              </c:pt>
              <c:pt idx="308">
                <c:v>84.90185546875</c:v>
              </c:pt>
              <c:pt idx="309">
                <c:v>-144.51640624999999</c:v>
              </c:pt>
              <c:pt idx="310">
                <c:v>-99.916796875000003</c:v>
              </c:pt>
              <c:pt idx="311">
                <c:v>-81.797656250000003</c:v>
              </c:pt>
              <c:pt idx="312">
                <c:v>-74.95703125</c:v>
              </c:pt>
              <c:pt idx="313">
                <c:v>-81.796093749999997</c:v>
              </c:pt>
              <c:pt idx="314">
                <c:v>89.356640624999997</c:v>
              </c:pt>
              <c:pt idx="315">
                <c:v>-74.6884765625</c:v>
              </c:pt>
              <c:pt idx="316">
                <c:v>-87.658789062500006</c:v>
              </c:pt>
              <c:pt idx="317">
                <c:v>-77.734960937500006</c:v>
              </c:pt>
              <c:pt idx="318">
                <c:v>75.035546874999994</c:v>
              </c:pt>
              <c:pt idx="319">
                <c:v>80.223046874999994</c:v>
              </c:pt>
              <c:pt idx="320">
                <c:v>-93.609765624999994</c:v>
              </c:pt>
              <c:pt idx="321">
                <c:v>-88.534765625000006</c:v>
              </c:pt>
              <c:pt idx="322">
                <c:v>80.793359374999994</c:v>
              </c:pt>
              <c:pt idx="323">
                <c:v>92.734375</c:v>
              </c:pt>
              <c:pt idx="324">
                <c:v>-88.531835937500006</c:v>
              </c:pt>
              <c:pt idx="325">
                <c:v>96.8486328125</c:v>
              </c:pt>
              <c:pt idx="326">
                <c:v>-198.54042968749999</c:v>
              </c:pt>
              <c:pt idx="327">
                <c:v>-107.8380859375</c:v>
              </c:pt>
              <c:pt idx="328">
                <c:v>-106.48964843749999</c:v>
              </c:pt>
              <c:pt idx="329">
                <c:v>-108.80605468749999</c:v>
              </c:pt>
              <c:pt idx="330">
                <c:v>-104.96347656250001</c:v>
              </c:pt>
              <c:pt idx="331">
                <c:v>93.627343749999994</c:v>
              </c:pt>
              <c:pt idx="332">
                <c:v>87.474804687499997</c:v>
              </c:pt>
              <c:pt idx="333">
                <c:v>-92.000390624999994</c:v>
              </c:pt>
              <c:pt idx="334">
                <c:v>-95.236523437499997</c:v>
              </c:pt>
              <c:pt idx="335">
                <c:v>85.531445312499997</c:v>
              </c:pt>
              <c:pt idx="336">
                <c:v>-91.042382812499994</c:v>
              </c:pt>
              <c:pt idx="337">
                <c:v>-104.03183593750001</c:v>
              </c:pt>
              <c:pt idx="338">
                <c:v>-120.26015624999999</c:v>
              </c:pt>
              <c:pt idx="339">
                <c:v>-92.906054687500003</c:v>
              </c:pt>
              <c:pt idx="340">
                <c:v>81.138085937499994</c:v>
              </c:pt>
              <c:pt idx="341">
                <c:v>-103.81171875</c:v>
              </c:pt>
              <c:pt idx="342">
                <c:v>-96.454296874999997</c:v>
              </c:pt>
              <c:pt idx="343">
                <c:v>-95.237597656250003</c:v>
              </c:pt>
              <c:pt idx="344">
                <c:v>-125.89804687500001</c:v>
              </c:pt>
              <c:pt idx="345">
                <c:v>76.909960937500003</c:v>
              </c:pt>
              <c:pt idx="346">
                <c:v>-145.9384765625</c:v>
              </c:pt>
              <c:pt idx="347">
                <c:v>-134.41513671875001</c:v>
              </c:pt>
              <c:pt idx="348">
                <c:v>-115.60517578125</c:v>
              </c:pt>
              <c:pt idx="349">
                <c:v>107.869921875</c:v>
              </c:pt>
              <c:pt idx="350">
                <c:v>-120.15859374999999</c:v>
              </c:pt>
              <c:pt idx="351">
                <c:v>-144.68730468749999</c:v>
              </c:pt>
              <c:pt idx="352">
                <c:v>111.46376953124999</c:v>
              </c:pt>
              <c:pt idx="353">
                <c:v>-121.36777343750001</c:v>
              </c:pt>
              <c:pt idx="354">
                <c:v>-127.20468750000001</c:v>
              </c:pt>
              <c:pt idx="355">
                <c:v>-126.360546875</c:v>
              </c:pt>
              <c:pt idx="356">
                <c:v>-159.65664062499999</c:v>
              </c:pt>
              <c:pt idx="357">
                <c:v>-119.89101562499999</c:v>
              </c:pt>
              <c:pt idx="358">
                <c:v>-130.57587890625001</c:v>
              </c:pt>
              <c:pt idx="359">
                <c:v>-119.2431640625</c:v>
              </c:pt>
              <c:pt idx="360">
                <c:v>78.432421875000003</c:v>
              </c:pt>
              <c:pt idx="361">
                <c:v>-131.85126953125001</c:v>
              </c:pt>
              <c:pt idx="362">
                <c:v>75.699609374999994</c:v>
              </c:pt>
              <c:pt idx="363">
                <c:v>-136.57412109374999</c:v>
              </c:pt>
              <c:pt idx="364">
                <c:v>-132.19863281249999</c:v>
              </c:pt>
              <c:pt idx="365">
                <c:v>-125.7197265625</c:v>
              </c:pt>
              <c:pt idx="366">
                <c:v>-159.19267578124999</c:v>
              </c:pt>
              <c:pt idx="367">
                <c:v>-171.09599609374999</c:v>
              </c:pt>
              <c:pt idx="368">
                <c:v>-159.1025390625</c:v>
              </c:pt>
              <c:pt idx="369">
                <c:v>-171.29619140624999</c:v>
              </c:pt>
              <c:pt idx="370">
                <c:v>56.39111328125</c:v>
              </c:pt>
              <c:pt idx="371">
                <c:v>-154.70771484375001</c:v>
              </c:pt>
              <c:pt idx="372">
                <c:v>-168.26523437500001</c:v>
              </c:pt>
              <c:pt idx="373">
                <c:v>-154.973876953125</c:v>
              </c:pt>
              <c:pt idx="374">
                <c:v>-34.616485595703125</c:v>
              </c:pt>
              <c:pt idx="375">
                <c:v>-31.630520629882813</c:v>
              </c:pt>
              <c:pt idx="376">
                <c:v>-37.766799926757813</c:v>
              </c:pt>
              <c:pt idx="377">
                <c:v>-43.678140258789064</c:v>
              </c:pt>
              <c:pt idx="378">
                <c:v>-30.747735595703126</c:v>
              </c:pt>
              <c:pt idx="379">
                <c:v>-54.435406494140622</c:v>
              </c:pt>
              <c:pt idx="380">
                <c:v>-63.8011474609375</c:v>
              </c:pt>
              <c:pt idx="381">
                <c:v>-45.720910644531251</c:v>
              </c:pt>
              <c:pt idx="382">
                <c:v>-43.827172851562501</c:v>
              </c:pt>
              <c:pt idx="383">
                <c:v>-33.515478515624999</c:v>
              </c:pt>
              <c:pt idx="384">
                <c:v>-41.314697265625</c:v>
              </c:pt>
              <c:pt idx="385">
                <c:v>-33.757788085937499</c:v>
              </c:pt>
              <c:pt idx="386">
                <c:v>-39.9</c:v>
              </c:pt>
              <c:pt idx="387">
                <c:v>-51.7392578125</c:v>
              </c:pt>
              <c:pt idx="388">
                <c:v>-39.203784179687503</c:v>
              </c:pt>
              <c:pt idx="389">
                <c:v>-32.071295166015624</c:v>
              </c:pt>
              <c:pt idx="390">
                <c:v>-34.159716796875003</c:v>
              </c:pt>
              <c:pt idx="391">
                <c:v>-35.040930175781249</c:v>
              </c:pt>
              <c:pt idx="392">
                <c:v>-28.8477783203125</c:v>
              </c:pt>
              <c:pt idx="393">
                <c:v>-41.583532714843749</c:v>
              </c:pt>
              <c:pt idx="394">
                <c:v>-44.05999755859375</c:v>
              </c:pt>
              <c:pt idx="395">
                <c:v>-63.1893310546875</c:v>
              </c:pt>
              <c:pt idx="396">
                <c:v>-38.751623535156249</c:v>
              </c:pt>
              <c:pt idx="397">
                <c:v>-28.766003417968751</c:v>
              </c:pt>
              <c:pt idx="398">
                <c:v>-49.51910400390625</c:v>
              </c:pt>
              <c:pt idx="399">
                <c:v>-51.675775146484376</c:v>
              </c:pt>
              <c:pt idx="400">
                <c:v>-35.775238037109375</c:v>
              </c:pt>
              <c:pt idx="401">
                <c:v>-39.382714843750001</c:v>
              </c:pt>
              <c:pt idx="402">
                <c:v>-54.384619140624999</c:v>
              </c:pt>
              <c:pt idx="403">
                <c:v>-42.561804199218749</c:v>
              </c:pt>
              <c:pt idx="404">
                <c:v>-34.926965332031251</c:v>
              </c:pt>
              <c:pt idx="405">
                <c:v>-29.629437255859376</c:v>
              </c:pt>
              <c:pt idx="406">
                <c:v>-63.383898925781253</c:v>
              </c:pt>
              <c:pt idx="407">
                <c:v>-30.104077148437501</c:v>
              </c:pt>
              <c:pt idx="408">
                <c:v>-32.480316162109375</c:v>
              </c:pt>
              <c:pt idx="409">
                <c:v>-53.743408203125</c:v>
              </c:pt>
              <c:pt idx="410">
                <c:v>-39.052008056640624</c:v>
              </c:pt>
              <c:pt idx="411">
                <c:v>-37.114724731445314</c:v>
              </c:pt>
              <c:pt idx="412">
                <c:v>-40.464929199218751</c:v>
              </c:pt>
              <c:pt idx="413">
                <c:v>-57.960925292968753</c:v>
              </c:pt>
              <c:pt idx="414">
                <c:v>-37.423065185546875</c:v>
              </c:pt>
              <c:pt idx="415">
                <c:v>-43.029675292968747</c:v>
              </c:pt>
              <c:pt idx="416">
                <c:v>-37.1448974609375</c:v>
              </c:pt>
              <c:pt idx="417">
                <c:v>-57.729406738281249</c:v>
              </c:pt>
              <c:pt idx="418">
                <c:v>-48.052685546874997</c:v>
              </c:pt>
              <c:pt idx="419">
                <c:v>-35.109057617187503</c:v>
              </c:pt>
              <c:pt idx="420">
                <c:v>-59.831933593750001</c:v>
              </c:pt>
              <c:pt idx="421">
                <c:v>-50.455273437499997</c:v>
              </c:pt>
              <c:pt idx="422">
                <c:v>-31.755126953125</c:v>
              </c:pt>
              <c:pt idx="423">
                <c:v>-41.720458984375</c:v>
              </c:pt>
              <c:pt idx="424">
                <c:v>-48.250256347656247</c:v>
              </c:pt>
              <c:pt idx="425">
                <c:v>46.086177062988284</c:v>
              </c:pt>
              <c:pt idx="426">
                <c:v>-48.585070800781253</c:v>
              </c:pt>
              <c:pt idx="427">
                <c:v>-87.3216552734375</c:v>
              </c:pt>
              <c:pt idx="428">
                <c:v>-59.665356445312497</c:v>
              </c:pt>
              <c:pt idx="429">
                <c:v>-50.632336425781247</c:v>
              </c:pt>
              <c:pt idx="430">
                <c:v>-55.654797363281247</c:v>
              </c:pt>
              <c:pt idx="431">
                <c:v>-33.288165283203128</c:v>
              </c:pt>
              <c:pt idx="432">
                <c:v>-74.018212890624994</c:v>
              </c:pt>
              <c:pt idx="433">
                <c:v>-71.134960937499997</c:v>
              </c:pt>
              <c:pt idx="434">
                <c:v>-44.058935546874999</c:v>
              </c:pt>
              <c:pt idx="435">
                <c:v>-39.665380859374999</c:v>
              </c:pt>
              <c:pt idx="436">
                <c:v>-29.865325927734375</c:v>
              </c:pt>
              <c:pt idx="437">
                <c:v>-29.912664794921874</c:v>
              </c:pt>
              <c:pt idx="438">
                <c:v>-29.724415588378907</c:v>
              </c:pt>
              <c:pt idx="439">
                <c:v>-34.091180419921876</c:v>
              </c:pt>
              <c:pt idx="440">
                <c:v>-33.682403564453125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5-831B-490E-B816-F298973BB1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800336"/>
        <c:axId val="11798672"/>
      </c:scatterChart>
      <c:catAx>
        <c:axId val="1180033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US"/>
                  <a:t>HE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low"/>
        <c:crossAx val="11798672"/>
        <c:crosses val="autoZero"/>
        <c:auto val="1"/>
        <c:lblAlgn val="ctr"/>
        <c:lblOffset val="100"/>
        <c:noMultiLvlLbl val="0"/>
      </c:catAx>
      <c:valAx>
        <c:axId val="11798672"/>
        <c:scaling>
          <c:orientation val="minMax"/>
          <c:max val="200"/>
          <c:min val="-2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US"/>
                  <a:t>MW/min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1800336"/>
        <c:crosses val="autoZero"/>
        <c:crossBetween val="between"/>
      </c:valAx>
      <c:valAx>
        <c:axId val="11781616"/>
        <c:scaling>
          <c:orientation val="minMax"/>
          <c:max val="400"/>
          <c:min val="0"/>
        </c:scaling>
        <c:delete val="0"/>
        <c:axPos val="r"/>
        <c:numFmt formatCode="General" sourceLinked="1"/>
        <c:majorTickMark val="out"/>
        <c:minorTickMark val="none"/>
        <c:tickLblPos val="none"/>
        <c:crossAx val="11786608"/>
        <c:crosses val="max"/>
        <c:crossBetween val="between"/>
      </c:valAx>
      <c:catAx>
        <c:axId val="117866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781616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overlay val="0"/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Dynamic PSRR</a:t>
            </a:r>
            <a:r>
              <a:rPr lang="en-US" baseline="0" dirty="0"/>
              <a:t> Threshold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'Seasonal Option'!$I$72:$I$95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40</c:v>
                </c:pt>
                <c:pt idx="11">
                  <c:v>40</c:v>
                </c:pt>
                <c:pt idx="12">
                  <c:v>40</c:v>
                </c:pt>
                <c:pt idx="13">
                  <c:v>40</c:v>
                </c:pt>
                <c:pt idx="14">
                  <c:v>40</c:v>
                </c:pt>
                <c:pt idx="15">
                  <c:v>40</c:v>
                </c:pt>
                <c:pt idx="16">
                  <c:v>40</c:v>
                </c:pt>
                <c:pt idx="17">
                  <c:v>40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45-46A3-892A-B4ACC8B74D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46576943"/>
        <c:axId val="2146585679"/>
      </c:lineChart>
      <c:catAx>
        <c:axId val="21465769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6585679"/>
        <c:crosses val="autoZero"/>
        <c:auto val="1"/>
        <c:lblAlgn val="ctr"/>
        <c:lblOffset val="100"/>
        <c:noMultiLvlLbl val="0"/>
      </c:catAx>
      <c:valAx>
        <c:axId val="2146585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MW/min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65769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6/12/2023-6/19/2023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Sheet1!$R$33:$R$34</c:f>
              <c:strCache>
                <c:ptCount val="2"/>
                <c:pt idx="0">
                  <c:v>Sunrise</c:v>
                </c:pt>
                <c:pt idx="1">
                  <c:v>Sunset</c:v>
                </c:pt>
              </c:strCache>
            </c:strRef>
          </c:cat>
          <c:val>
            <c:numRef>
              <c:f>Sheet1!$Y$33:$Y$34</c:f>
              <c:numCache>
                <c:formatCode>0.00%</c:formatCode>
                <c:ptCount val="2"/>
                <c:pt idx="0">
                  <c:v>0.38392857142857145</c:v>
                </c:pt>
                <c:pt idx="1">
                  <c:v>0.49206349206349204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B9-4F08-9141-2855B8566D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7144895"/>
        <c:axId val="927149471"/>
      </c:barChart>
      <c:catAx>
        <c:axId val="927144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7149471"/>
        <c:crosses val="autoZero"/>
        <c:auto val="1"/>
        <c:lblAlgn val="ctr"/>
        <c:lblOffset val="100"/>
        <c:noMultiLvlLbl val="0"/>
      </c:catAx>
      <c:valAx>
        <c:axId val="927149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7144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0.02247</cdr:x>
      <cdr:y>0.12626</cdr:y>
    </cdr:from>
    <cdr:to>
      <cdr:x>0.38202</cdr:x>
      <cdr:y>0.22418</cdr:y>
    </cdr:to>
    <cdr:sp macro="" textlink="">
      <cdr:nvSpPr>
        <cdr:cNvPr id="2" name="TextBox 11">
          <a:extLst xmlns:a="http://schemas.openxmlformats.org/drawingml/2006/main">
            <a:ext uri="{FF2B5EF4-FFF2-40B4-BE49-F238E27FC236}">
              <a16:creationId xmlns:a16="http://schemas.microsoft.com/office/drawing/2014/main" id="{B9DE58D0-7A78-ED45-2342-DC1653C7DB50}"/>
            </a:ext>
          </a:extLst>
        </cdr:cNvPr>
        <cdr:cNvSpPr txBox="1"/>
      </cdr:nvSpPr>
      <cdr:spPr>
        <a:xfrm xmlns:a="http://schemas.openxmlformats.org/drawingml/2006/main">
          <a:off x="152400" y="476250"/>
          <a:ext cx="24384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fontAlgn="b"/>
          <a:r>
            <a:rPr lang="en-US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Night</a:t>
          </a:r>
        </a:p>
      </cdr:txBody>
    </cdr:sp>
  </cdr:relSizeAnchor>
  <cdr:relSizeAnchor xmlns:cdr="http://schemas.openxmlformats.org/drawingml/2006/chartDrawing">
    <cdr:from>
      <cdr:x>0.21404</cdr:x>
      <cdr:y>0.12727</cdr:y>
    </cdr:from>
    <cdr:to>
      <cdr:x>0.5736</cdr:x>
      <cdr:y>0.22519</cdr:y>
    </cdr:to>
    <cdr:sp macro="" textlink="">
      <cdr:nvSpPr>
        <cdr:cNvPr id="3" name="TextBox 11">
          <a:extLst xmlns:a="http://schemas.openxmlformats.org/drawingml/2006/main">
            <a:ext uri="{FF2B5EF4-FFF2-40B4-BE49-F238E27FC236}">
              <a16:creationId xmlns:a16="http://schemas.microsoft.com/office/drawing/2014/main" id="{18691BCF-B8F0-6D23-F1F3-9B688CB8E9C2}"/>
            </a:ext>
          </a:extLst>
        </cdr:cNvPr>
        <cdr:cNvSpPr txBox="1"/>
      </cdr:nvSpPr>
      <cdr:spPr>
        <a:xfrm xmlns:a="http://schemas.openxmlformats.org/drawingml/2006/main">
          <a:off x="1451610" y="480060"/>
          <a:ext cx="24384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fontAlgn="b"/>
          <a:r>
            <a:rPr lang="en-US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Sunrise</a:t>
          </a:r>
        </a:p>
      </cdr:txBody>
    </cdr:sp>
  </cdr:relSizeAnchor>
  <cdr:relSizeAnchor xmlns:cdr="http://schemas.openxmlformats.org/drawingml/2006/chartDrawing">
    <cdr:from>
      <cdr:x>0.63202</cdr:x>
      <cdr:y>0.12121</cdr:y>
    </cdr:from>
    <cdr:to>
      <cdr:x>0.99157</cdr:x>
      <cdr:y>0.21913</cdr:y>
    </cdr:to>
    <cdr:sp macro="" textlink="">
      <cdr:nvSpPr>
        <cdr:cNvPr id="4" name="TextBox 11">
          <a:extLst xmlns:a="http://schemas.openxmlformats.org/drawingml/2006/main">
            <a:ext uri="{FF2B5EF4-FFF2-40B4-BE49-F238E27FC236}">
              <a16:creationId xmlns:a16="http://schemas.microsoft.com/office/drawing/2014/main" id="{C4E8F775-D4F9-912E-5D25-3C2C3602949F}"/>
            </a:ext>
          </a:extLst>
        </cdr:cNvPr>
        <cdr:cNvSpPr txBox="1"/>
      </cdr:nvSpPr>
      <cdr:spPr>
        <a:xfrm xmlns:a="http://schemas.openxmlformats.org/drawingml/2006/main">
          <a:off x="4286250" y="457200"/>
          <a:ext cx="24384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fontAlgn="b"/>
          <a:r>
            <a:rPr lang="en-US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Sunset</a:t>
          </a:r>
        </a:p>
      </cdr:txBody>
    </cdr:sp>
  </cdr:relSizeAnchor>
  <cdr:relSizeAnchor xmlns:cdr="http://schemas.openxmlformats.org/drawingml/2006/chartDrawing">
    <cdr:from>
      <cdr:x>0.42753</cdr:x>
      <cdr:y>0.12626</cdr:y>
    </cdr:from>
    <cdr:to>
      <cdr:x>0.78708</cdr:x>
      <cdr:y>0.22418</cdr:y>
    </cdr:to>
    <cdr:sp macro="" textlink="">
      <cdr:nvSpPr>
        <cdr:cNvPr id="5" name="TextBox 11">
          <a:extLst xmlns:a="http://schemas.openxmlformats.org/drawingml/2006/main">
            <a:ext uri="{FF2B5EF4-FFF2-40B4-BE49-F238E27FC236}">
              <a16:creationId xmlns:a16="http://schemas.microsoft.com/office/drawing/2014/main" id="{C5B52B8D-F24D-7620-3FAE-7CC3084BE5A4}"/>
            </a:ext>
          </a:extLst>
        </cdr:cNvPr>
        <cdr:cNvSpPr txBox="1"/>
      </cdr:nvSpPr>
      <cdr:spPr>
        <a:xfrm xmlns:a="http://schemas.openxmlformats.org/drawingml/2006/main">
          <a:off x="2899410" y="476250"/>
          <a:ext cx="24384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fontAlgn="b"/>
          <a:r>
            <a:rPr lang="en-US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Other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9C1B1B-D214-9F20-C12F-A4543FFA5A77}"/>
              </a:ext>
            </a:extLst>
          </p:cNvPr>
          <p:cNvSpPr txBox="1"/>
          <p:nvPr/>
        </p:nvSpPr>
        <p:spPr>
          <a:xfrm>
            <a:off x="3657600" y="2209800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Dynamic Predicted Solar Ramp Rate in GTBD Calculation</a:t>
            </a:r>
            <a:endParaRPr lang="en-US" sz="1800" dirty="0"/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Operations Planning</a:t>
            </a:r>
          </a:p>
          <a:p>
            <a:endParaRPr lang="en-US" dirty="0"/>
          </a:p>
          <a:p>
            <a:r>
              <a:rPr lang="en-US" dirty="0"/>
              <a:t>PDCWG | June 21</a:t>
            </a:r>
            <a:r>
              <a:rPr lang="en-US" baseline="30000" dirty="0"/>
              <a:t>st</a:t>
            </a:r>
            <a:r>
              <a:rPr lang="en-US" dirty="0"/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95B8C-DD87-B725-C5EC-AA1C32F78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/>
              <a:t>Overview – Static Threshold of Predicated Solar Ramp Rate (PSRR) in GTBD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45C25-9886-AD9F-DEEC-2F812C278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1905000"/>
          </a:xfrm>
        </p:spPr>
        <p:txBody>
          <a:bodyPr/>
          <a:lstStyle/>
          <a:p>
            <a:r>
              <a:rPr lang="en-US" sz="1800" dirty="0">
                <a:solidFill>
                  <a:schemeClr val="accent2"/>
                </a:solidFill>
              </a:rPr>
              <a:t>ERCOT added PSRR in GTBD calculation with a threshold of 10MW/min on 6/1/2021 .</a:t>
            </a:r>
          </a:p>
          <a:p>
            <a:r>
              <a:rPr lang="en-US" sz="1800" dirty="0">
                <a:solidFill>
                  <a:schemeClr val="accent2"/>
                </a:solidFill>
              </a:rPr>
              <a:t>Over the last 2 years, ERCOT has increased this threshold to 40MW/min.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D1F91-1E39-222F-E10D-C8B8AFF94E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5E02D44-BAB2-061B-3B3D-A207FBC21E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89636"/>
              </p:ext>
            </p:extLst>
          </p:nvPr>
        </p:nvGraphicFramePr>
        <p:xfrm>
          <a:off x="1447800" y="2514600"/>
          <a:ext cx="6248400" cy="3198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5945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FBFD7FB-4BB4-C2CD-2B9A-DB669CE52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559531"/>
              </p:ext>
            </p:extLst>
          </p:nvPr>
        </p:nvGraphicFramePr>
        <p:xfrm>
          <a:off x="533400" y="1104423"/>
          <a:ext cx="7658382" cy="5099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77E21A3-DB99-B775-0434-8B941EF2D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Actual Solar Ramp Rate (4/1/2023-6/1/2023)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A1D49-AB21-D499-E1AA-9DA896398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739C52-C19D-5489-CDE6-C2D95B59C577}"/>
              </a:ext>
            </a:extLst>
          </p:cNvPr>
          <p:cNvSpPr/>
          <p:nvPr/>
        </p:nvSpPr>
        <p:spPr>
          <a:xfrm>
            <a:off x="2943224" y="1264920"/>
            <a:ext cx="1125856" cy="4084320"/>
          </a:xfrm>
          <a:prstGeom prst="rect">
            <a:avLst/>
          </a:prstGeom>
          <a:solidFill>
            <a:srgbClr val="E8E15A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6ECF87-81ED-E4CA-7D76-307C7DDF535E}"/>
              </a:ext>
            </a:extLst>
          </p:cNvPr>
          <p:cNvSpPr/>
          <p:nvPr/>
        </p:nvSpPr>
        <p:spPr>
          <a:xfrm>
            <a:off x="6339840" y="1264920"/>
            <a:ext cx="838200" cy="4076700"/>
          </a:xfrm>
          <a:prstGeom prst="rect">
            <a:avLst/>
          </a:prstGeom>
          <a:solidFill>
            <a:srgbClr val="E8E15A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DE58D0-7A78-ED45-2342-DC1653C7DB50}"/>
              </a:ext>
            </a:extLst>
          </p:cNvPr>
          <p:cNvSpPr txBox="1"/>
          <p:nvPr/>
        </p:nvSpPr>
        <p:spPr>
          <a:xfrm>
            <a:off x="1203960" y="89558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Sunrise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5F7F7C-3067-8BCD-B476-1C9B8BA9E850}"/>
              </a:ext>
            </a:extLst>
          </p:cNvPr>
          <p:cNvSpPr txBox="1"/>
          <p:nvPr/>
        </p:nvSpPr>
        <p:spPr>
          <a:xfrm>
            <a:off x="4475127" y="88796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Sunset</a:t>
            </a:r>
          </a:p>
        </p:txBody>
      </p:sp>
    </p:spTree>
    <p:extLst>
      <p:ext uri="{BB962C8B-B14F-4D97-AF65-F5344CB8AC3E}">
        <p14:creationId xmlns:p14="http://schemas.microsoft.com/office/powerpoint/2010/main" val="80669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BA5C20D-EC9D-A60C-4D49-BD334CDADC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320766"/>
              </p:ext>
            </p:extLst>
          </p:nvPr>
        </p:nvGraphicFramePr>
        <p:xfrm>
          <a:off x="990600" y="2751138"/>
          <a:ext cx="6781800" cy="37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AC13B27C-CAB4-8035-4A07-581A4CC1F4EE}"/>
              </a:ext>
            </a:extLst>
          </p:cNvPr>
          <p:cNvSpPr/>
          <p:nvPr/>
        </p:nvSpPr>
        <p:spPr>
          <a:xfrm>
            <a:off x="1600200" y="3208338"/>
            <a:ext cx="1524000" cy="2819400"/>
          </a:xfrm>
          <a:prstGeom prst="rect">
            <a:avLst/>
          </a:prstGeom>
          <a:solidFill>
            <a:schemeClr val="accent3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7DD6DB-6FA1-B1B9-A6A0-7C7826228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Overview – Dynamic PSRR Threshold in GTBD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4F02E-A0C2-144F-1543-539A6CD33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1030527-E45E-F404-914A-7E003F072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1905000"/>
          </a:xfrm>
        </p:spPr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ERCOT started to apply a dynamic PSRR threshold in GTBD calculation on 6/12/2023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PSRR thresholds change with 4 pre-defined day periods - </a:t>
            </a:r>
            <a:r>
              <a:rPr lang="en-US" sz="1600" b="1" dirty="0">
                <a:solidFill>
                  <a:schemeClr val="accent2"/>
                </a:solidFill>
              </a:rPr>
              <a:t>Night, Sunrise, Sunset and Other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ERCOT started with a threshold of 80MW/min for Sunrise and Sunset periods on 6/12 and subsequently increased it to 100MW/min on 6/15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ERCOT plans to update the thresholds and the definition of day periods seasonally* (4 times a year)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1402BB-6EE8-F707-B920-B762C70B4345}"/>
              </a:ext>
            </a:extLst>
          </p:cNvPr>
          <p:cNvSpPr/>
          <p:nvPr/>
        </p:nvSpPr>
        <p:spPr>
          <a:xfrm>
            <a:off x="3131820" y="3208338"/>
            <a:ext cx="1005840" cy="2819400"/>
          </a:xfrm>
          <a:prstGeom prst="rect">
            <a:avLst/>
          </a:prstGeom>
          <a:solidFill>
            <a:srgbClr val="FFC0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F994F5-B208-1457-BDE9-A7362CF724A8}"/>
              </a:ext>
            </a:extLst>
          </p:cNvPr>
          <p:cNvSpPr/>
          <p:nvPr/>
        </p:nvSpPr>
        <p:spPr>
          <a:xfrm>
            <a:off x="4130040" y="3208338"/>
            <a:ext cx="2002536" cy="2819400"/>
          </a:xfrm>
          <a:prstGeom prst="rect">
            <a:avLst/>
          </a:prstGeom>
          <a:solidFill>
            <a:srgbClr val="FF00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A38157-D647-BBBD-DD7F-8E2C521E2FF5}"/>
              </a:ext>
            </a:extLst>
          </p:cNvPr>
          <p:cNvSpPr/>
          <p:nvPr/>
        </p:nvSpPr>
        <p:spPr>
          <a:xfrm>
            <a:off x="6132576" y="3208338"/>
            <a:ext cx="758952" cy="2819400"/>
          </a:xfrm>
          <a:prstGeom prst="rect">
            <a:avLst/>
          </a:prstGeom>
          <a:solidFill>
            <a:srgbClr val="F5750B">
              <a:alpha val="3568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7245258-70E8-B179-998C-9884F4E366E3}"/>
              </a:ext>
            </a:extLst>
          </p:cNvPr>
          <p:cNvSpPr/>
          <p:nvPr/>
        </p:nvSpPr>
        <p:spPr>
          <a:xfrm>
            <a:off x="6891528" y="3215958"/>
            <a:ext cx="728472" cy="2819400"/>
          </a:xfrm>
          <a:prstGeom prst="rect">
            <a:avLst/>
          </a:prstGeom>
          <a:solidFill>
            <a:schemeClr val="accent3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E9B8EA-C495-7C3C-9B91-59A9B7AC8839}"/>
              </a:ext>
            </a:extLst>
          </p:cNvPr>
          <p:cNvSpPr txBox="1"/>
          <p:nvPr/>
        </p:nvSpPr>
        <p:spPr>
          <a:xfrm>
            <a:off x="4969764" y="321595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en-US" sz="1800" b="0" i="0" u="none" strike="noStrike" dirty="0">
                <a:solidFill>
                  <a:srgbClr val="3D3D3D"/>
                </a:solidFill>
                <a:effectLst/>
                <a:latin typeface="Calibri" panose="020F0502020204030204" pitchFamily="34" charset="0"/>
              </a:rPr>
              <a:t>Night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656A3C9-96A1-D894-E328-257DDF57D083}"/>
              </a:ext>
            </a:extLst>
          </p:cNvPr>
          <p:cNvSpPr txBox="1"/>
          <p:nvPr/>
        </p:nvSpPr>
        <p:spPr>
          <a:xfrm>
            <a:off x="2133600" y="6515737"/>
            <a:ext cx="641604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accent2"/>
                </a:solidFill>
              </a:rPr>
              <a:t>* Seasons will be defined by shift in solar ramping patterns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03687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21E9E-87A1-257D-CC13-1D8CBA9CB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839200" cy="594518"/>
          </a:xfrm>
        </p:spPr>
        <p:txBody>
          <a:bodyPr/>
          <a:lstStyle/>
          <a:p>
            <a:r>
              <a:rPr lang="en-US" dirty="0"/>
              <a:t>% Intervals* Benefitted from Increased Threshold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3170E0-FE1F-AE05-5327-254803802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ED41C77-AADF-DE0B-97C8-B6BB4A24C1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0913267"/>
              </p:ext>
            </p:extLst>
          </p:nvPr>
        </p:nvGraphicFramePr>
        <p:xfrm>
          <a:off x="1066800" y="1280318"/>
          <a:ext cx="6781800" cy="3901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121DB36-E879-B386-AD5A-F1833253F5A8}"/>
              </a:ext>
            </a:extLst>
          </p:cNvPr>
          <p:cNvSpPr txBox="1"/>
          <p:nvPr/>
        </p:nvSpPr>
        <p:spPr>
          <a:xfrm>
            <a:off x="990600" y="53340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*Intervals benefited : </a:t>
            </a:r>
          </a:p>
          <a:p>
            <a:r>
              <a:rPr lang="en-US" dirty="0">
                <a:solidFill>
                  <a:schemeClr val="tx2"/>
                </a:solidFill>
              </a:rPr>
              <a:t>Intervals with | PSRR | &gt; 40 MW/min, when | actual solar ramp | &gt;40MW/min</a:t>
            </a:r>
          </a:p>
        </p:txBody>
      </p:sp>
    </p:spTree>
    <p:extLst>
      <p:ext uri="{BB962C8B-B14F-4D97-AF65-F5344CB8AC3E}">
        <p14:creationId xmlns:p14="http://schemas.microsoft.com/office/powerpoint/2010/main" val="372614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71877-DA5F-92C5-AB0A-160C6D84B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8EA77-F128-B03C-4947-D4304291A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7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EE3DEF7-D00F-9CDE-88E9-0BDBF7BD2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18" y="969585"/>
            <a:ext cx="5632371" cy="36534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C3E348-5DE9-55C4-1E3B-7EA75757E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Seasonal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9E5449-B0DE-F4BD-4888-2E2884AA2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D14E03-24D6-7DF7-0ACD-6E812DD47FFB}"/>
              </a:ext>
            </a:extLst>
          </p:cNvPr>
          <p:cNvSpPr txBox="1"/>
          <p:nvPr/>
        </p:nvSpPr>
        <p:spPr>
          <a:xfrm>
            <a:off x="2743200" y="5155367"/>
            <a:ext cx="2743199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Winter: Nov (Post DST) - Feb</a:t>
            </a:r>
          </a:p>
          <a:p>
            <a:r>
              <a:rPr lang="en-US" sz="1400" dirty="0">
                <a:solidFill>
                  <a:schemeClr val="tx2"/>
                </a:solidFill>
              </a:rPr>
              <a:t>Spring: Mar (Pre DST)</a:t>
            </a:r>
          </a:p>
          <a:p>
            <a:r>
              <a:rPr lang="en-US" sz="1400" dirty="0">
                <a:solidFill>
                  <a:schemeClr val="tx2"/>
                </a:solidFill>
              </a:rPr>
              <a:t>Summer: Mar (Post DST) - Aug</a:t>
            </a:r>
          </a:p>
          <a:p>
            <a:r>
              <a:rPr lang="en-US" sz="1400" dirty="0">
                <a:solidFill>
                  <a:schemeClr val="tx2"/>
                </a:solidFill>
              </a:rPr>
              <a:t>Fall: Sep - Nov(Pre DST)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D0C4A51-8A82-1974-D28B-CFD9ED7DB8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905797"/>
              </p:ext>
            </p:extLst>
          </p:nvPr>
        </p:nvGraphicFramePr>
        <p:xfrm>
          <a:off x="990600" y="5155367"/>
          <a:ext cx="1219200" cy="9525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347339623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92969017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Night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92624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Sunrise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62059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247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A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60910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E8753A4F-2BBB-C01E-096D-D1381DFF43D2}"/>
              </a:ext>
            </a:extLst>
          </p:cNvPr>
          <p:cNvSpPr/>
          <p:nvPr/>
        </p:nvSpPr>
        <p:spPr>
          <a:xfrm>
            <a:off x="1640276" y="653268"/>
            <a:ext cx="2247916" cy="3990975"/>
          </a:xfrm>
          <a:prstGeom prst="rect">
            <a:avLst/>
          </a:prstGeom>
          <a:noFill/>
          <a:ln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5AAEE8-5F2E-E231-D2C7-2B861E105EAD}"/>
              </a:ext>
            </a:extLst>
          </p:cNvPr>
          <p:cNvSpPr txBox="1"/>
          <p:nvPr/>
        </p:nvSpPr>
        <p:spPr>
          <a:xfrm>
            <a:off x="2360497" y="700626"/>
            <a:ext cx="1527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Summer</a:t>
            </a:r>
            <a:endParaRPr lang="en-US" sz="1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3FD50F2-A80F-EFD6-D2ED-1B097FD5A1FF}"/>
              </a:ext>
            </a:extLst>
          </p:cNvPr>
          <p:cNvSpPr/>
          <p:nvPr/>
        </p:nvSpPr>
        <p:spPr>
          <a:xfrm>
            <a:off x="3888192" y="649626"/>
            <a:ext cx="1083600" cy="3990975"/>
          </a:xfrm>
          <a:prstGeom prst="rect">
            <a:avLst/>
          </a:prstGeom>
          <a:noFill/>
          <a:ln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A5ABE1-B3AC-8B37-7480-A23B15499022}"/>
              </a:ext>
            </a:extLst>
          </p:cNvPr>
          <p:cNvSpPr txBox="1"/>
          <p:nvPr/>
        </p:nvSpPr>
        <p:spPr>
          <a:xfrm>
            <a:off x="4174281" y="714295"/>
            <a:ext cx="1527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Fall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B521554-AD29-C0C3-D00B-749CC583D5C3}"/>
              </a:ext>
            </a:extLst>
          </p:cNvPr>
          <p:cNvSpPr/>
          <p:nvPr/>
        </p:nvSpPr>
        <p:spPr>
          <a:xfrm>
            <a:off x="4975149" y="642107"/>
            <a:ext cx="787040" cy="3998494"/>
          </a:xfrm>
          <a:prstGeom prst="rect">
            <a:avLst/>
          </a:prstGeom>
          <a:noFill/>
          <a:ln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C252855-5AFE-C087-16A8-1958EFD352FD}"/>
              </a:ext>
            </a:extLst>
          </p:cNvPr>
          <p:cNvSpPr/>
          <p:nvPr/>
        </p:nvSpPr>
        <p:spPr>
          <a:xfrm>
            <a:off x="514460" y="671604"/>
            <a:ext cx="713955" cy="3974203"/>
          </a:xfrm>
          <a:prstGeom prst="rect">
            <a:avLst/>
          </a:prstGeom>
          <a:noFill/>
          <a:ln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A356D5-5ADC-CC6C-2869-3F1116AF50AE}"/>
              </a:ext>
            </a:extLst>
          </p:cNvPr>
          <p:cNvSpPr txBox="1"/>
          <p:nvPr/>
        </p:nvSpPr>
        <p:spPr>
          <a:xfrm>
            <a:off x="610850" y="715502"/>
            <a:ext cx="1527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Winter</a:t>
            </a:r>
            <a:endParaRPr lang="en-US" sz="1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104FD54-17FD-86C3-CCD1-D073B8C86D2B}"/>
              </a:ext>
            </a:extLst>
          </p:cNvPr>
          <p:cNvSpPr txBox="1"/>
          <p:nvPr/>
        </p:nvSpPr>
        <p:spPr>
          <a:xfrm>
            <a:off x="5074995" y="687813"/>
            <a:ext cx="1527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Winter</a:t>
            </a:r>
            <a:endParaRPr lang="en-US" sz="1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B95361-DE5C-F007-4121-E615F48C2ED1}"/>
              </a:ext>
            </a:extLst>
          </p:cNvPr>
          <p:cNvSpPr txBox="1"/>
          <p:nvPr/>
        </p:nvSpPr>
        <p:spPr>
          <a:xfrm>
            <a:off x="1161248" y="711271"/>
            <a:ext cx="87790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Spring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BACAAF9-FC82-A069-886C-0F7A5D26307A}"/>
              </a:ext>
            </a:extLst>
          </p:cNvPr>
          <p:cNvSpPr/>
          <p:nvPr/>
        </p:nvSpPr>
        <p:spPr>
          <a:xfrm>
            <a:off x="1231477" y="654050"/>
            <a:ext cx="408799" cy="3990975"/>
          </a:xfrm>
          <a:prstGeom prst="rect">
            <a:avLst/>
          </a:prstGeom>
          <a:noFill/>
          <a:ln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F602518A-37A6-83D6-6324-FDC04CAF4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571027"/>
              </p:ext>
            </p:extLst>
          </p:nvPr>
        </p:nvGraphicFramePr>
        <p:xfrm>
          <a:off x="5766732" y="4918004"/>
          <a:ext cx="3048000" cy="1228725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37069484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2767438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947311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1500402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89694032"/>
                    </a:ext>
                  </a:extLst>
                </a:gridCol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Mock-Up Table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92014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Winter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Spring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Summer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Fall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03441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Night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75721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Sunrise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65506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77856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Sunset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326805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86BA389B-3926-9D26-50E6-2BFBDDDD7E48}"/>
              </a:ext>
            </a:extLst>
          </p:cNvPr>
          <p:cNvSpPr txBox="1"/>
          <p:nvPr/>
        </p:nvSpPr>
        <p:spPr>
          <a:xfrm>
            <a:off x="5686331" y="1179608"/>
            <a:ext cx="351504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Each season has its own definition of 4 different periods of a day (Update if needed)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Four different caps per season</a:t>
            </a:r>
          </a:p>
          <a:p>
            <a:pPr marL="742950" lvl="1" indent="-285750"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chemeClr val="tx2"/>
                </a:solidFill>
              </a:rPr>
              <a:t>Night : 0 MW/min</a:t>
            </a:r>
          </a:p>
          <a:p>
            <a:pPr marL="742950" lvl="1" indent="-285750"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chemeClr val="tx2"/>
                </a:solidFill>
              </a:rPr>
              <a:t>Sunrise: Updated seasonally based on Installed Capacity Change</a:t>
            </a:r>
          </a:p>
          <a:p>
            <a:pPr marL="742950" lvl="1" indent="-285750"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chemeClr val="tx2"/>
                </a:solidFill>
              </a:rPr>
              <a:t>Other: 40MW/min (current Cap)</a:t>
            </a:r>
          </a:p>
          <a:p>
            <a:pPr marL="742950" lvl="1" indent="-285750"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chemeClr val="tx2"/>
                </a:solidFill>
              </a:rPr>
              <a:t>Sunset :Updated seasonally based on Installed Capacity </a:t>
            </a:r>
          </a:p>
          <a:p>
            <a:pPr marL="742950" lvl="1" indent="-285750">
              <a:buFont typeface="Arial" panose="020B0604020202020204" pitchFamily="34" charset="0"/>
              <a:buChar char="‒"/>
            </a:pPr>
            <a:endParaRPr lang="en-US" sz="1600" dirty="0">
              <a:solidFill>
                <a:schemeClr val="tx2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871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9663C-FABF-42D0-A029-B6899AC5A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Actual Solar Ramp Boxplot </a:t>
            </a:r>
            <a:r>
              <a:rPr lang="en-US" sz="1600" dirty="0"/>
              <a:t>(March 2022-March 2023)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F05DF-C3FC-452A-AC86-11A6DAC18E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B1982C-F3E8-4967-A1EF-4A755421A1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33" t="5678" r="9167" b="7157"/>
          <a:stretch/>
        </p:blipFill>
        <p:spPr>
          <a:xfrm>
            <a:off x="152400" y="815182"/>
            <a:ext cx="8861034" cy="528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70345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40833</TotalTime>
  <Words>369</Words>
  <Application>Microsoft Office PowerPoint</Application>
  <PresentationFormat>On-screen Show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Overview – Static Threshold of Predicated Solar Ramp Rate (PSRR) in GTBD</vt:lpstr>
      <vt:lpstr>Actual Solar Ramp Rate (4/1/2023-6/1/2023)</vt:lpstr>
      <vt:lpstr>Overview – Dynamic PSRR Threshold in GTBD</vt:lpstr>
      <vt:lpstr>% Intervals* Benefitted from Increased Threshold</vt:lpstr>
      <vt:lpstr>Appendix</vt:lpstr>
      <vt:lpstr>Seasonal Update</vt:lpstr>
      <vt:lpstr>Actual Solar Ramp Boxplot (March 2022-March 2023)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239</cp:revision>
  <cp:lastPrinted>2016-02-12T20:51:30Z</cp:lastPrinted>
  <dcterms:created xsi:type="dcterms:W3CDTF">2016-01-21T15:20:31Z</dcterms:created>
  <dcterms:modified xsi:type="dcterms:W3CDTF">2023-06-20T21:07:47Z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