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28" r:id="rId7"/>
    <p:sldId id="327" r:id="rId8"/>
    <p:sldId id="323" r:id="rId9"/>
    <p:sldId id="331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5417" autoAdjust="0"/>
  </p:normalViewPr>
  <p:slideViewPr>
    <p:cSldViewPr snapToGrid="0" snapToObjects="1">
      <p:cViewPr varScale="1">
        <p:scale>
          <a:sx n="109" d="100"/>
          <a:sy n="109" d="100"/>
        </p:scale>
        <p:origin x="1272" y="9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81B74265-D630-46E8-8D5E-85870C04A6F7}"/>
    <pc:docChg chg="custSel delSld modSld">
      <pc:chgData name="Katie Rich" userId="5e9684b8-063c-4aeb-98ff-468c96de35a9" providerId="ADAL" clId="{81B74265-D630-46E8-8D5E-85870C04A6F7}" dt="2023-06-20T15:15:14.514" v="412" actId="108"/>
      <pc:docMkLst>
        <pc:docMk/>
      </pc:docMkLst>
      <pc:sldChg chg="modSp mod">
        <pc:chgData name="Katie Rich" userId="5e9684b8-063c-4aeb-98ff-468c96de35a9" providerId="ADAL" clId="{81B74265-D630-46E8-8D5E-85870C04A6F7}" dt="2023-06-16T19:43:52.135" v="17" actId="20577"/>
        <pc:sldMkLst>
          <pc:docMk/>
          <pc:sldMk cId="0" sldId="260"/>
        </pc:sldMkLst>
        <pc:spChg chg="mod">
          <ac:chgData name="Katie Rich" userId="5e9684b8-063c-4aeb-98ff-468c96de35a9" providerId="ADAL" clId="{81B74265-D630-46E8-8D5E-85870C04A6F7}" dt="2023-06-16T19:43:52.135" v="17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Katie Rich" userId="5e9684b8-063c-4aeb-98ff-468c96de35a9" providerId="ADAL" clId="{81B74265-D630-46E8-8D5E-85870C04A6F7}" dt="2023-06-19T16:57:23.203" v="370" actId="20577"/>
        <pc:sldMkLst>
          <pc:docMk/>
          <pc:sldMk cId="2277274887" sldId="318"/>
        </pc:sldMkLst>
        <pc:spChg chg="mod">
          <ac:chgData name="Katie Rich" userId="5e9684b8-063c-4aeb-98ff-468c96de35a9" providerId="ADAL" clId="{81B74265-D630-46E8-8D5E-85870C04A6F7}" dt="2023-06-19T16:57:23.203" v="370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Katie Rich" userId="5e9684b8-063c-4aeb-98ff-468c96de35a9" providerId="ADAL" clId="{81B74265-D630-46E8-8D5E-85870C04A6F7}" dt="2023-06-19T16:55:44.380" v="353" actId="6549"/>
        <pc:sldMkLst>
          <pc:docMk/>
          <pc:sldMk cId="3189534333" sldId="323"/>
        </pc:sldMkLst>
        <pc:spChg chg="mod">
          <ac:chgData name="Katie Rich" userId="5e9684b8-063c-4aeb-98ff-468c96de35a9" providerId="ADAL" clId="{81B74265-D630-46E8-8D5E-85870C04A6F7}" dt="2023-06-19T16:55:44.380" v="353" actId="6549"/>
          <ac:spMkLst>
            <pc:docMk/>
            <pc:sldMk cId="3189534333" sldId="323"/>
            <ac:spMk id="3" creationId="{23572976-D2BF-476C-BBB1-5FDCC523A812}"/>
          </ac:spMkLst>
        </pc:spChg>
      </pc:sldChg>
      <pc:sldChg chg="modSp mod">
        <pc:chgData name="Katie Rich" userId="5e9684b8-063c-4aeb-98ff-468c96de35a9" providerId="ADAL" clId="{81B74265-D630-46E8-8D5E-85870C04A6F7}" dt="2023-06-19T16:55:08.715" v="351" actId="20577"/>
        <pc:sldMkLst>
          <pc:docMk/>
          <pc:sldMk cId="3640685091" sldId="327"/>
        </pc:sldMkLst>
        <pc:spChg chg="mod">
          <ac:chgData name="Katie Rich" userId="5e9684b8-063c-4aeb-98ff-468c96de35a9" providerId="ADAL" clId="{81B74265-D630-46E8-8D5E-85870C04A6F7}" dt="2023-06-19T16:55:08.715" v="351" actId="20577"/>
          <ac:spMkLst>
            <pc:docMk/>
            <pc:sldMk cId="3640685091" sldId="327"/>
            <ac:spMk id="3" creationId="{A80F4D18-6F17-4CCF-B6DB-289C91F80558}"/>
          </ac:spMkLst>
        </pc:spChg>
      </pc:sldChg>
      <pc:sldChg chg="modSp mod">
        <pc:chgData name="Katie Rich" userId="5e9684b8-063c-4aeb-98ff-468c96de35a9" providerId="ADAL" clId="{81B74265-D630-46E8-8D5E-85870C04A6F7}" dt="2023-06-19T16:49:58.683" v="104" actId="5793"/>
        <pc:sldMkLst>
          <pc:docMk/>
          <pc:sldMk cId="2028478618" sldId="328"/>
        </pc:sldMkLst>
        <pc:spChg chg="mod">
          <ac:chgData name="Katie Rich" userId="5e9684b8-063c-4aeb-98ff-468c96de35a9" providerId="ADAL" clId="{81B74265-D630-46E8-8D5E-85870C04A6F7}" dt="2023-06-19T16:49:58.683" v="104" actId="5793"/>
          <ac:spMkLst>
            <pc:docMk/>
            <pc:sldMk cId="2028478618" sldId="328"/>
            <ac:spMk id="3" creationId="{C3B03471-DE7D-004E-AF85-3211305271CA}"/>
          </ac:spMkLst>
        </pc:spChg>
      </pc:sldChg>
      <pc:sldChg chg="del">
        <pc:chgData name="Katie Rich" userId="5e9684b8-063c-4aeb-98ff-468c96de35a9" providerId="ADAL" clId="{81B74265-D630-46E8-8D5E-85870C04A6F7}" dt="2023-06-19T16:56:43.165" v="356" actId="47"/>
        <pc:sldMkLst>
          <pc:docMk/>
          <pc:sldMk cId="1612575681" sldId="330"/>
        </pc:sldMkLst>
      </pc:sldChg>
      <pc:sldChg chg="modSp mod">
        <pc:chgData name="Katie Rich" userId="5e9684b8-063c-4aeb-98ff-468c96de35a9" providerId="ADAL" clId="{81B74265-D630-46E8-8D5E-85870C04A6F7}" dt="2023-06-20T15:15:14.514" v="412" actId="108"/>
        <pc:sldMkLst>
          <pc:docMk/>
          <pc:sldMk cId="902330462" sldId="331"/>
        </pc:sldMkLst>
        <pc:spChg chg="mod">
          <ac:chgData name="Katie Rich" userId="5e9684b8-063c-4aeb-98ff-468c96de35a9" providerId="ADAL" clId="{81B74265-D630-46E8-8D5E-85870C04A6F7}" dt="2023-06-20T15:15:14.514" v="412" actId="108"/>
          <ac:spMkLst>
            <pc:docMk/>
            <pc:sldMk cId="902330462" sldId="331"/>
            <ac:spMk id="3" creationId="{23572976-D2BF-476C-BBB1-5FDCC523A81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6/20/2023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6/20/2023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765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150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6"/>
            <a:chOff x="787400" y="1852613"/>
            <a:chExt cx="7543800" cy="2618499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June 27, 2023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Voting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 230, WAN Participant Security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 251, Add Cold Weather Conditions to Template for Emergency Operations Plan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 103, Establish Time Limit for Generator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Commissioning Following Approval to Synchronize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 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 252, Related to NPRR1176, Update to EEA Trigger Levels – recommended approval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107, Related to NPRR1180, Inclusion of Forecasted Load in Planning Analyses – tabled and referred to PLWG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108, Related to NPRR1183, ECEII Definition Clarification and Updates to Posting Rules for Certain Documents without ECEII – recommended approval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105, Deliverability Criteria for DC Tie Imports – recommended approval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 247, Change UFLS Stages and Load Relief Amounts – recommended approval as amended by the 4/27/23 CenterPoint comments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685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86698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NPRR1164, Black Start and Isochronous Control Capable Identification (NDSWG, SPWG)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NPRR1171, Requirements for DGRs and DESRs on Circuits Subject to Load Shedding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NOGRR245,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Inverter-Based Resource (IBR) Ride-Through Requirements (DWG, OWG, IBRTF)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NOGRR247,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Change Under-Frequency Load Shed Relief Amounts (DWG, OWG, PDCWG, SPWG)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NOGRR249, Communication of System Operating Limit Exceedances (OWG)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NOGRR250, Related to NPRR1171, Requirements for DGRs and DESRs on Circuits Subject to Load Shedding (OWG)</a:t>
            </a:r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 -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86698"/>
            <a:ext cx="8551269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 252,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Related to NPRR1176, Update to EEA Trigger Levels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PGRR105, Deliverability Criteria for DC Tie Imports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PGRR106, Clarify Projects Included in Transmission Project Information and Tracking Report (SSWG)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 107,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Related to NPRR1180, Inclusion of Forecasted Load in Planning Analyses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108, Related to NPRR1183, ECEII Definition Clarification and Updates to Posting Rules for Certain Documents without ECEII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RRGRR033, Related to NPRR1164, Black Start and Isochronous Control Capable Identification (NDSWG, SPWG)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RRGRR035, Related to NPRR1171, Requirements for DGRs and DESRs on Circuits Subject to Load Shedding (OWG)</a:t>
            </a:r>
          </a:p>
        </p:txBody>
      </p:sp>
    </p:spTree>
    <p:extLst>
      <p:ext uri="{BB962C8B-B14F-4D97-AF65-F5344CB8AC3E}">
        <p14:creationId xmlns:p14="http://schemas.microsoft.com/office/powerpoint/2010/main" val="902330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July 6</a:t>
            </a:r>
            <a:r>
              <a:rPr lang="en-US" sz="23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2023 – WEBEX ONLY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63064</TotalTime>
  <Words>406</Words>
  <Application>Microsoft Office PowerPoint</Application>
  <PresentationFormat>On-screen Show (4:3)</PresentationFormat>
  <Paragraphs>45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 - Continued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Katie Rich</cp:lastModifiedBy>
  <cp:revision>1201</cp:revision>
  <cp:lastPrinted>2017-05-22T18:26:12Z</cp:lastPrinted>
  <dcterms:created xsi:type="dcterms:W3CDTF">2010-04-12T23:12:02Z</dcterms:created>
  <dcterms:modified xsi:type="dcterms:W3CDTF">2023-06-20T15:15:20Z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</Properties>
</file>