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7"/>
  </p:notesMasterIdLst>
  <p:sldIdLst>
    <p:sldId id="256" r:id="rId3"/>
    <p:sldId id="257" r:id="rId4"/>
    <p:sldId id="265" r:id="rId5"/>
    <p:sldId id="264" r:id="rId6"/>
    <p:sldId id="267" r:id="rId7"/>
    <p:sldId id="258" r:id="rId8"/>
    <p:sldId id="269" r:id="rId9"/>
    <p:sldId id="268" r:id="rId10"/>
    <p:sldId id="259" r:id="rId11"/>
    <p:sldId id="263" r:id="rId12"/>
    <p:sldId id="260" r:id="rId13"/>
    <p:sldId id="261" r:id="rId14"/>
    <p:sldId id="270" r:id="rId15"/>
    <p:sldId id="26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2" d="100"/>
          <a:sy n="82" d="100"/>
        </p:scale>
        <p:origin x="689"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ms Siddiqi" userId="8515217b9be739cd" providerId="LiveId" clId="{6A674CDA-DB14-491E-84E8-C57EBD6D6C6C}"/>
    <pc:docChg chg="custSel modSld">
      <pc:chgData name="Shams Siddiqi" userId="8515217b9be739cd" providerId="LiveId" clId="{6A674CDA-DB14-491E-84E8-C57EBD6D6C6C}" dt="2023-06-17T19:00:54.316" v="1771" actId="20577"/>
      <pc:docMkLst>
        <pc:docMk/>
      </pc:docMkLst>
      <pc:sldChg chg="modSp mod">
        <pc:chgData name="Shams Siddiqi" userId="8515217b9be739cd" providerId="LiveId" clId="{6A674CDA-DB14-491E-84E8-C57EBD6D6C6C}" dt="2023-06-17T12:03:05.706" v="1600" actId="20577"/>
        <pc:sldMkLst>
          <pc:docMk/>
          <pc:sldMk cId="343773062" sldId="259"/>
        </pc:sldMkLst>
        <pc:spChg chg="mod">
          <ac:chgData name="Shams Siddiqi" userId="8515217b9be739cd" providerId="LiveId" clId="{6A674CDA-DB14-491E-84E8-C57EBD6D6C6C}" dt="2023-06-17T12:03:05.706" v="1600" actId="20577"/>
          <ac:spMkLst>
            <pc:docMk/>
            <pc:sldMk cId="343773062" sldId="259"/>
            <ac:spMk id="7172" creationId="{CBDD0A15-8697-F3F7-2928-DC91A550D935}"/>
          </ac:spMkLst>
        </pc:spChg>
      </pc:sldChg>
      <pc:sldChg chg="modSp mod">
        <pc:chgData name="Shams Siddiqi" userId="8515217b9be739cd" providerId="LiveId" clId="{6A674CDA-DB14-491E-84E8-C57EBD6D6C6C}" dt="2023-06-17T12:03:33.336" v="1611" actId="20577"/>
        <pc:sldMkLst>
          <pc:docMk/>
          <pc:sldMk cId="633370839" sldId="260"/>
        </pc:sldMkLst>
        <pc:spChg chg="mod">
          <ac:chgData name="Shams Siddiqi" userId="8515217b9be739cd" providerId="LiveId" clId="{6A674CDA-DB14-491E-84E8-C57EBD6D6C6C}" dt="2023-06-17T11:34:57.435" v="1557" actId="20577"/>
          <ac:spMkLst>
            <pc:docMk/>
            <pc:sldMk cId="633370839" sldId="260"/>
            <ac:spMk id="7171" creationId="{ADF3369F-C92E-3AED-4F86-0C3A5EC315FA}"/>
          </ac:spMkLst>
        </pc:spChg>
        <pc:spChg chg="mod">
          <ac:chgData name="Shams Siddiqi" userId="8515217b9be739cd" providerId="LiveId" clId="{6A674CDA-DB14-491E-84E8-C57EBD6D6C6C}" dt="2023-06-17T12:03:33.336" v="1611" actId="20577"/>
          <ac:spMkLst>
            <pc:docMk/>
            <pc:sldMk cId="633370839" sldId="260"/>
            <ac:spMk id="7172" creationId="{CBDD0A15-8697-F3F7-2928-DC91A550D935}"/>
          </ac:spMkLst>
        </pc:spChg>
      </pc:sldChg>
      <pc:sldChg chg="modSp mod">
        <pc:chgData name="Shams Siddiqi" userId="8515217b9be739cd" providerId="LiveId" clId="{6A674CDA-DB14-491E-84E8-C57EBD6D6C6C}" dt="2023-06-17T12:04:21.826" v="1622" actId="20577"/>
        <pc:sldMkLst>
          <pc:docMk/>
          <pc:sldMk cId="180107058" sldId="261"/>
        </pc:sldMkLst>
        <pc:spChg chg="mod">
          <ac:chgData name="Shams Siddiqi" userId="8515217b9be739cd" providerId="LiveId" clId="{6A674CDA-DB14-491E-84E8-C57EBD6D6C6C}" dt="2023-06-17T11:35:08.994" v="1559" actId="20577"/>
          <ac:spMkLst>
            <pc:docMk/>
            <pc:sldMk cId="180107058" sldId="261"/>
            <ac:spMk id="7171" creationId="{ADF3369F-C92E-3AED-4F86-0C3A5EC315FA}"/>
          </ac:spMkLst>
        </pc:spChg>
        <pc:spChg chg="mod">
          <ac:chgData name="Shams Siddiqi" userId="8515217b9be739cd" providerId="LiveId" clId="{6A674CDA-DB14-491E-84E8-C57EBD6D6C6C}" dt="2023-06-17T12:04:21.826" v="1622" actId="20577"/>
          <ac:spMkLst>
            <pc:docMk/>
            <pc:sldMk cId="180107058" sldId="261"/>
            <ac:spMk id="7172" creationId="{CBDD0A15-8697-F3F7-2928-DC91A550D935}"/>
          </ac:spMkLst>
        </pc:spChg>
      </pc:sldChg>
      <pc:sldChg chg="modSp mod">
        <pc:chgData name="Shams Siddiqi" userId="8515217b9be739cd" providerId="LiveId" clId="{6A674CDA-DB14-491E-84E8-C57EBD6D6C6C}" dt="2023-06-17T11:46:21.539" v="1577" actId="20577"/>
        <pc:sldMkLst>
          <pc:docMk/>
          <pc:sldMk cId="2781327608" sldId="262"/>
        </pc:sldMkLst>
        <pc:spChg chg="mod">
          <ac:chgData name="Shams Siddiqi" userId="8515217b9be739cd" providerId="LiveId" clId="{6A674CDA-DB14-491E-84E8-C57EBD6D6C6C}" dt="2023-06-17T11:46:21.539" v="1577" actId="20577"/>
          <ac:spMkLst>
            <pc:docMk/>
            <pc:sldMk cId="2781327608" sldId="262"/>
            <ac:spMk id="7171" creationId="{ADF3369F-C92E-3AED-4F86-0C3A5EC315FA}"/>
          </ac:spMkLst>
        </pc:spChg>
      </pc:sldChg>
      <pc:sldChg chg="modSp mod">
        <pc:chgData name="Shams Siddiqi" userId="8515217b9be739cd" providerId="LiveId" clId="{6A674CDA-DB14-491E-84E8-C57EBD6D6C6C}" dt="2023-06-17T11:31:22.313" v="1537" actId="113"/>
        <pc:sldMkLst>
          <pc:docMk/>
          <pc:sldMk cId="62698925" sldId="263"/>
        </pc:sldMkLst>
        <pc:spChg chg="mod">
          <ac:chgData name="Shams Siddiqi" userId="8515217b9be739cd" providerId="LiveId" clId="{6A674CDA-DB14-491E-84E8-C57EBD6D6C6C}" dt="2023-06-17T11:17:19.004" v="1316" actId="20577"/>
          <ac:spMkLst>
            <pc:docMk/>
            <pc:sldMk cId="62698925" sldId="263"/>
            <ac:spMk id="7171" creationId="{ADF3369F-C92E-3AED-4F86-0C3A5EC315FA}"/>
          </ac:spMkLst>
        </pc:spChg>
        <pc:spChg chg="mod">
          <ac:chgData name="Shams Siddiqi" userId="8515217b9be739cd" providerId="LiveId" clId="{6A674CDA-DB14-491E-84E8-C57EBD6D6C6C}" dt="2023-06-17T11:31:22.313" v="1537" actId="113"/>
          <ac:spMkLst>
            <pc:docMk/>
            <pc:sldMk cId="62698925" sldId="263"/>
            <ac:spMk id="7172" creationId="{CBDD0A15-8697-F3F7-2928-DC91A550D935}"/>
          </ac:spMkLst>
        </pc:spChg>
      </pc:sldChg>
      <pc:sldChg chg="modSp mod">
        <pc:chgData name="Shams Siddiqi" userId="8515217b9be739cd" providerId="LiveId" clId="{6A674CDA-DB14-491E-84E8-C57EBD6D6C6C}" dt="2023-06-17T11:07:56.472" v="1285" actId="20577"/>
        <pc:sldMkLst>
          <pc:docMk/>
          <pc:sldMk cId="1971461390" sldId="264"/>
        </pc:sldMkLst>
        <pc:spChg chg="mod">
          <ac:chgData name="Shams Siddiqi" userId="8515217b9be739cd" providerId="LiveId" clId="{6A674CDA-DB14-491E-84E8-C57EBD6D6C6C}" dt="2023-06-17T11:07:56.472" v="1285" actId="20577"/>
          <ac:spMkLst>
            <pc:docMk/>
            <pc:sldMk cId="1971461390" sldId="264"/>
            <ac:spMk id="7172" creationId="{CBDD0A15-8697-F3F7-2928-DC91A550D935}"/>
          </ac:spMkLst>
        </pc:spChg>
      </pc:sldChg>
      <pc:sldChg chg="modSp mod">
        <pc:chgData name="Shams Siddiqi" userId="8515217b9be739cd" providerId="LiveId" clId="{6A674CDA-DB14-491E-84E8-C57EBD6D6C6C}" dt="2023-06-17T19:00:54.316" v="1771" actId="20577"/>
        <pc:sldMkLst>
          <pc:docMk/>
          <pc:sldMk cId="716156430" sldId="265"/>
        </pc:sldMkLst>
        <pc:spChg chg="mod">
          <ac:chgData name="Shams Siddiqi" userId="8515217b9be739cd" providerId="LiveId" clId="{6A674CDA-DB14-491E-84E8-C57EBD6D6C6C}" dt="2023-06-17T19:00:54.316" v="1771" actId="20577"/>
          <ac:spMkLst>
            <pc:docMk/>
            <pc:sldMk cId="716156430" sldId="265"/>
            <ac:spMk id="7172" creationId="{CBDD0A15-8697-F3F7-2928-DC91A550D935}"/>
          </ac:spMkLst>
        </pc:spChg>
      </pc:sldChg>
      <pc:sldChg chg="modSp mod">
        <pc:chgData name="Shams Siddiqi" userId="8515217b9be739cd" providerId="LiveId" clId="{6A674CDA-DB14-491E-84E8-C57EBD6D6C6C}" dt="2023-06-17T12:02:46.712" v="1589" actId="20577"/>
        <pc:sldMkLst>
          <pc:docMk/>
          <pc:sldMk cId="3697151929" sldId="268"/>
        </pc:sldMkLst>
        <pc:spChg chg="mod">
          <ac:chgData name="Shams Siddiqi" userId="8515217b9be739cd" providerId="LiveId" clId="{6A674CDA-DB14-491E-84E8-C57EBD6D6C6C}" dt="2023-06-17T12:02:46.712" v="1589" actId="20577"/>
          <ac:spMkLst>
            <pc:docMk/>
            <pc:sldMk cId="3697151929" sldId="268"/>
            <ac:spMk id="7172" creationId="{CBDD0A15-8697-F3F7-2928-DC91A550D935}"/>
          </ac:spMkLst>
        </pc:spChg>
      </pc:sldChg>
      <pc:sldChg chg="modSp mod">
        <pc:chgData name="Shams Siddiqi" userId="8515217b9be739cd" providerId="LiveId" clId="{6A674CDA-DB14-491E-84E8-C57EBD6D6C6C}" dt="2023-06-16T21:23:40.411" v="479" actId="20577"/>
        <pc:sldMkLst>
          <pc:docMk/>
          <pc:sldMk cId="2547630973" sldId="269"/>
        </pc:sldMkLst>
        <pc:spChg chg="mod">
          <ac:chgData name="Shams Siddiqi" userId="8515217b9be739cd" providerId="LiveId" clId="{6A674CDA-DB14-491E-84E8-C57EBD6D6C6C}" dt="2023-06-16T21:23:40.411" v="479" actId="20577"/>
          <ac:spMkLst>
            <pc:docMk/>
            <pc:sldMk cId="2547630973" sldId="269"/>
            <ac:spMk id="7172" creationId="{CBDD0A15-8697-F3F7-2928-DC91A550D935}"/>
          </ac:spMkLst>
        </pc:spChg>
      </pc:sldChg>
      <pc:sldChg chg="modSp mod">
        <pc:chgData name="Shams Siddiqi" userId="8515217b9be739cd" providerId="LiveId" clId="{6A674CDA-DB14-491E-84E8-C57EBD6D6C6C}" dt="2023-06-17T11:44:42.463" v="1575" actId="20577"/>
        <pc:sldMkLst>
          <pc:docMk/>
          <pc:sldMk cId="4049097056" sldId="270"/>
        </pc:sldMkLst>
        <pc:spChg chg="mod">
          <ac:chgData name="Shams Siddiqi" userId="8515217b9be739cd" providerId="LiveId" clId="{6A674CDA-DB14-491E-84E8-C57EBD6D6C6C}" dt="2023-06-17T11:42:38.715" v="1570" actId="20577"/>
          <ac:spMkLst>
            <pc:docMk/>
            <pc:sldMk cId="4049097056" sldId="270"/>
            <ac:spMk id="7171" creationId="{ADF3369F-C92E-3AED-4F86-0C3A5EC315FA}"/>
          </ac:spMkLst>
        </pc:spChg>
        <pc:spChg chg="mod">
          <ac:chgData name="Shams Siddiqi" userId="8515217b9be739cd" providerId="LiveId" clId="{6A674CDA-DB14-491E-84E8-C57EBD6D6C6C}" dt="2023-06-17T11:44:42.463" v="1575" actId="20577"/>
          <ac:spMkLst>
            <pc:docMk/>
            <pc:sldMk cId="4049097056" sldId="270"/>
            <ac:spMk id="7172" creationId="{CBDD0A15-8697-F3F7-2928-DC91A550D93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8D1F07-766B-4D89-8EB4-F65EF0396711}" type="datetimeFigureOut">
              <a:rPr lang="en-US" smtClean="0"/>
              <a:t>6/16/2023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2341D-874C-4A1D-9ED4-2826F3EF865B}" type="slidenum">
              <a:rPr lang="en-US" smtClean="0"/>
              <a:t>‹#›</a:t>
            </a:fld>
            <a:endParaRPr lang="en-US"/>
          </a:p>
        </p:txBody>
      </p:sp>
    </p:spTree>
    <p:extLst>
      <p:ext uri="{BB962C8B-B14F-4D97-AF65-F5344CB8AC3E}">
        <p14:creationId xmlns:p14="http://schemas.microsoft.com/office/powerpoint/2010/main" val="14972329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CB16FF1B-4399-983B-361E-3D9B0CA56AD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marL="0" marR="0" lvl="0" indent="0" algn="r" defTabSz="965200" rtl="0" eaLnBrk="1" fontAlgn="base" latinLnBrk="0" hangingPunct="1">
              <a:lnSpc>
                <a:spcPct val="100000"/>
              </a:lnSpc>
              <a:spcBef>
                <a:spcPct val="0"/>
              </a:spcBef>
              <a:spcAft>
                <a:spcPct val="0"/>
              </a:spcAft>
              <a:buClrTx/>
              <a:buSzTx/>
              <a:buFontTx/>
              <a:buNone/>
              <a:tabLst/>
              <a:defRPr/>
            </a:pPr>
            <a:fld id="{257A4CC2-972E-422F-A181-CA22F5ACFF9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652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6147" name="Rectangle 2">
            <a:extLst>
              <a:ext uri="{FF2B5EF4-FFF2-40B4-BE49-F238E27FC236}">
                <a16:creationId xmlns:a16="http://schemas.microsoft.com/office/drawing/2014/main" id="{3AA1566C-9196-42FD-2576-A510A0D31B1C}"/>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83D9B45B-9AD9-87E4-504A-A2503B4000F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3F19C0C-95AB-5A44-BFDA-E1003B15585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marL="0" marR="0" lvl="0" indent="0" algn="r" defTabSz="965200" rtl="0" eaLnBrk="1" fontAlgn="base" latinLnBrk="0" hangingPunct="1">
              <a:lnSpc>
                <a:spcPct val="100000"/>
              </a:lnSpc>
              <a:spcBef>
                <a:spcPct val="0"/>
              </a:spcBef>
              <a:spcAft>
                <a:spcPct val="0"/>
              </a:spcAft>
              <a:buClrTx/>
              <a:buSzTx/>
              <a:buFontTx/>
              <a:buNone/>
              <a:tabLst/>
              <a:defRPr/>
            </a:pPr>
            <a:fld id="{8FB4FD8B-5861-4B27-9A32-DAC75CF1580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652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8195" name="Rectangle 2">
            <a:extLst>
              <a:ext uri="{FF2B5EF4-FFF2-40B4-BE49-F238E27FC236}">
                <a16:creationId xmlns:a16="http://schemas.microsoft.com/office/drawing/2014/main" id="{22E47E55-7DE2-78E9-251B-5A2CEA0BD724}"/>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C6E823-B72B-4135-0DB9-0E3CCF37AB1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99127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3F19C0C-95AB-5A44-BFDA-E1003B15585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marL="0" marR="0" lvl="0" indent="0" algn="r" defTabSz="965200" rtl="0" eaLnBrk="1" fontAlgn="base" latinLnBrk="0" hangingPunct="1">
              <a:lnSpc>
                <a:spcPct val="100000"/>
              </a:lnSpc>
              <a:spcBef>
                <a:spcPct val="0"/>
              </a:spcBef>
              <a:spcAft>
                <a:spcPct val="0"/>
              </a:spcAft>
              <a:buClrTx/>
              <a:buSzTx/>
              <a:buFontTx/>
              <a:buNone/>
              <a:tabLst/>
              <a:defRPr/>
            </a:pPr>
            <a:fld id="{8FB4FD8B-5861-4B27-9A32-DAC75CF1580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652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8195" name="Rectangle 2">
            <a:extLst>
              <a:ext uri="{FF2B5EF4-FFF2-40B4-BE49-F238E27FC236}">
                <a16:creationId xmlns:a16="http://schemas.microsoft.com/office/drawing/2014/main" id="{22E47E55-7DE2-78E9-251B-5A2CEA0BD724}"/>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C6E823-B72B-4135-0DB9-0E3CCF37AB1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37100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3F19C0C-95AB-5A44-BFDA-E1003B15585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marL="0" marR="0" lvl="0" indent="0" algn="r" defTabSz="965200" rtl="0" eaLnBrk="1" fontAlgn="base" latinLnBrk="0" hangingPunct="1">
              <a:lnSpc>
                <a:spcPct val="100000"/>
              </a:lnSpc>
              <a:spcBef>
                <a:spcPct val="0"/>
              </a:spcBef>
              <a:spcAft>
                <a:spcPct val="0"/>
              </a:spcAft>
              <a:buClrTx/>
              <a:buSzTx/>
              <a:buFontTx/>
              <a:buNone/>
              <a:tabLst/>
              <a:defRPr/>
            </a:pPr>
            <a:fld id="{8FB4FD8B-5861-4B27-9A32-DAC75CF1580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652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8195" name="Rectangle 2">
            <a:extLst>
              <a:ext uri="{FF2B5EF4-FFF2-40B4-BE49-F238E27FC236}">
                <a16:creationId xmlns:a16="http://schemas.microsoft.com/office/drawing/2014/main" id="{22E47E55-7DE2-78E9-251B-5A2CEA0BD724}"/>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C6E823-B72B-4135-0DB9-0E3CCF37AB1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54961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3F19C0C-95AB-5A44-BFDA-E1003B15585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marL="0" marR="0" lvl="0" indent="0" algn="r" defTabSz="965200" rtl="0" eaLnBrk="1" fontAlgn="base" latinLnBrk="0" hangingPunct="1">
              <a:lnSpc>
                <a:spcPct val="100000"/>
              </a:lnSpc>
              <a:spcBef>
                <a:spcPct val="0"/>
              </a:spcBef>
              <a:spcAft>
                <a:spcPct val="0"/>
              </a:spcAft>
              <a:buClrTx/>
              <a:buSzTx/>
              <a:buFontTx/>
              <a:buNone/>
              <a:tabLst/>
              <a:defRPr/>
            </a:pPr>
            <a:fld id="{8FB4FD8B-5861-4B27-9A32-DAC75CF1580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6520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8195" name="Rectangle 2">
            <a:extLst>
              <a:ext uri="{FF2B5EF4-FFF2-40B4-BE49-F238E27FC236}">
                <a16:creationId xmlns:a16="http://schemas.microsoft.com/office/drawing/2014/main" id="{22E47E55-7DE2-78E9-251B-5A2CEA0BD724}"/>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C6E823-B72B-4135-0DB9-0E3CCF37AB1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26366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3F19C0C-95AB-5A44-BFDA-E1003B15585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marL="0" marR="0" lvl="0" indent="0" algn="r" defTabSz="965200" rtl="0" eaLnBrk="1" fontAlgn="base" latinLnBrk="0" hangingPunct="1">
              <a:lnSpc>
                <a:spcPct val="100000"/>
              </a:lnSpc>
              <a:spcBef>
                <a:spcPct val="0"/>
              </a:spcBef>
              <a:spcAft>
                <a:spcPct val="0"/>
              </a:spcAft>
              <a:buClrTx/>
              <a:buSzTx/>
              <a:buFontTx/>
              <a:buNone/>
              <a:tabLst/>
              <a:defRPr/>
            </a:pPr>
            <a:fld id="{8FB4FD8B-5861-4B27-9A32-DAC75CF1580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652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8195" name="Rectangle 2">
            <a:extLst>
              <a:ext uri="{FF2B5EF4-FFF2-40B4-BE49-F238E27FC236}">
                <a16:creationId xmlns:a16="http://schemas.microsoft.com/office/drawing/2014/main" id="{22E47E55-7DE2-78E9-251B-5A2CEA0BD724}"/>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C6E823-B72B-4135-0DB9-0E3CCF37AB1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8436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3F19C0C-95AB-5A44-BFDA-E1003B15585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marL="0" marR="0" lvl="0" indent="0" algn="r" defTabSz="965200" rtl="0" eaLnBrk="1" fontAlgn="base" latinLnBrk="0" hangingPunct="1">
              <a:lnSpc>
                <a:spcPct val="100000"/>
              </a:lnSpc>
              <a:spcBef>
                <a:spcPct val="0"/>
              </a:spcBef>
              <a:spcAft>
                <a:spcPct val="0"/>
              </a:spcAft>
              <a:buClrTx/>
              <a:buSzTx/>
              <a:buFontTx/>
              <a:buNone/>
              <a:tabLst/>
              <a:defRPr/>
            </a:pPr>
            <a:fld id="{8FB4FD8B-5861-4B27-9A32-DAC75CF1580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652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8195" name="Rectangle 2">
            <a:extLst>
              <a:ext uri="{FF2B5EF4-FFF2-40B4-BE49-F238E27FC236}">
                <a16:creationId xmlns:a16="http://schemas.microsoft.com/office/drawing/2014/main" id="{22E47E55-7DE2-78E9-251B-5A2CEA0BD724}"/>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C6E823-B72B-4135-0DB9-0E3CCF37AB1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3F19C0C-95AB-5A44-BFDA-E1003B15585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marL="0" marR="0" lvl="0" indent="0" algn="r" defTabSz="965200" rtl="0" eaLnBrk="1" fontAlgn="base" latinLnBrk="0" hangingPunct="1">
              <a:lnSpc>
                <a:spcPct val="100000"/>
              </a:lnSpc>
              <a:spcBef>
                <a:spcPct val="0"/>
              </a:spcBef>
              <a:spcAft>
                <a:spcPct val="0"/>
              </a:spcAft>
              <a:buClrTx/>
              <a:buSzTx/>
              <a:buFontTx/>
              <a:buNone/>
              <a:tabLst/>
              <a:defRPr/>
            </a:pPr>
            <a:fld id="{8FB4FD8B-5861-4B27-9A32-DAC75CF1580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652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8195" name="Rectangle 2">
            <a:extLst>
              <a:ext uri="{FF2B5EF4-FFF2-40B4-BE49-F238E27FC236}">
                <a16:creationId xmlns:a16="http://schemas.microsoft.com/office/drawing/2014/main" id="{22E47E55-7DE2-78E9-251B-5A2CEA0BD724}"/>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C6E823-B72B-4135-0DB9-0E3CCF37AB1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1107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3F19C0C-95AB-5A44-BFDA-E1003B15585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marL="0" marR="0" lvl="0" indent="0" algn="r" defTabSz="965200" rtl="0" eaLnBrk="1" fontAlgn="base" latinLnBrk="0" hangingPunct="1">
              <a:lnSpc>
                <a:spcPct val="100000"/>
              </a:lnSpc>
              <a:spcBef>
                <a:spcPct val="0"/>
              </a:spcBef>
              <a:spcAft>
                <a:spcPct val="0"/>
              </a:spcAft>
              <a:buClrTx/>
              <a:buSzTx/>
              <a:buFontTx/>
              <a:buNone/>
              <a:tabLst/>
              <a:defRPr/>
            </a:pPr>
            <a:fld id="{8FB4FD8B-5861-4B27-9A32-DAC75CF1580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652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8195" name="Rectangle 2">
            <a:extLst>
              <a:ext uri="{FF2B5EF4-FFF2-40B4-BE49-F238E27FC236}">
                <a16:creationId xmlns:a16="http://schemas.microsoft.com/office/drawing/2014/main" id="{22E47E55-7DE2-78E9-251B-5A2CEA0BD724}"/>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C6E823-B72B-4135-0DB9-0E3CCF37AB1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91288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3F19C0C-95AB-5A44-BFDA-E1003B15585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marL="0" marR="0" lvl="0" indent="0" algn="r" defTabSz="965200" rtl="0" eaLnBrk="1" fontAlgn="base" latinLnBrk="0" hangingPunct="1">
              <a:lnSpc>
                <a:spcPct val="100000"/>
              </a:lnSpc>
              <a:spcBef>
                <a:spcPct val="0"/>
              </a:spcBef>
              <a:spcAft>
                <a:spcPct val="0"/>
              </a:spcAft>
              <a:buClrTx/>
              <a:buSzTx/>
              <a:buFontTx/>
              <a:buNone/>
              <a:tabLst/>
              <a:defRPr/>
            </a:pPr>
            <a:fld id="{8FB4FD8B-5861-4B27-9A32-DAC75CF1580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652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8195" name="Rectangle 2">
            <a:extLst>
              <a:ext uri="{FF2B5EF4-FFF2-40B4-BE49-F238E27FC236}">
                <a16:creationId xmlns:a16="http://schemas.microsoft.com/office/drawing/2014/main" id="{22E47E55-7DE2-78E9-251B-5A2CEA0BD724}"/>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C6E823-B72B-4135-0DB9-0E3CCF37AB1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42299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3F19C0C-95AB-5A44-BFDA-E1003B15585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marL="0" marR="0" lvl="0" indent="0" algn="r" defTabSz="965200" rtl="0" eaLnBrk="1" fontAlgn="base" latinLnBrk="0" hangingPunct="1">
              <a:lnSpc>
                <a:spcPct val="100000"/>
              </a:lnSpc>
              <a:spcBef>
                <a:spcPct val="0"/>
              </a:spcBef>
              <a:spcAft>
                <a:spcPct val="0"/>
              </a:spcAft>
              <a:buClrTx/>
              <a:buSzTx/>
              <a:buFontTx/>
              <a:buNone/>
              <a:tabLst/>
              <a:defRPr/>
            </a:pPr>
            <a:fld id="{8FB4FD8B-5861-4B27-9A32-DAC75CF1580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652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8195" name="Rectangle 2">
            <a:extLst>
              <a:ext uri="{FF2B5EF4-FFF2-40B4-BE49-F238E27FC236}">
                <a16:creationId xmlns:a16="http://schemas.microsoft.com/office/drawing/2014/main" id="{22E47E55-7DE2-78E9-251B-5A2CEA0BD724}"/>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C6E823-B72B-4135-0DB9-0E3CCF37AB1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6236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3F19C0C-95AB-5A44-BFDA-E1003B15585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marL="0" marR="0" lvl="0" indent="0" algn="r" defTabSz="965200" rtl="0" eaLnBrk="1" fontAlgn="base" latinLnBrk="0" hangingPunct="1">
              <a:lnSpc>
                <a:spcPct val="100000"/>
              </a:lnSpc>
              <a:spcBef>
                <a:spcPct val="0"/>
              </a:spcBef>
              <a:spcAft>
                <a:spcPct val="0"/>
              </a:spcAft>
              <a:buClrTx/>
              <a:buSzTx/>
              <a:buFontTx/>
              <a:buNone/>
              <a:tabLst/>
              <a:defRPr/>
            </a:pPr>
            <a:fld id="{8FB4FD8B-5861-4B27-9A32-DAC75CF1580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652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8195" name="Rectangle 2">
            <a:extLst>
              <a:ext uri="{FF2B5EF4-FFF2-40B4-BE49-F238E27FC236}">
                <a16:creationId xmlns:a16="http://schemas.microsoft.com/office/drawing/2014/main" id="{22E47E55-7DE2-78E9-251B-5A2CEA0BD724}"/>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C6E823-B72B-4135-0DB9-0E3CCF37AB1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77702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3F19C0C-95AB-5A44-BFDA-E1003B15585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marL="0" marR="0" lvl="0" indent="0" algn="r" defTabSz="965200" rtl="0" eaLnBrk="1" fontAlgn="base" latinLnBrk="0" hangingPunct="1">
              <a:lnSpc>
                <a:spcPct val="100000"/>
              </a:lnSpc>
              <a:spcBef>
                <a:spcPct val="0"/>
              </a:spcBef>
              <a:spcAft>
                <a:spcPct val="0"/>
              </a:spcAft>
              <a:buClrTx/>
              <a:buSzTx/>
              <a:buFontTx/>
              <a:buNone/>
              <a:tabLst/>
              <a:defRPr/>
            </a:pPr>
            <a:fld id="{8FB4FD8B-5861-4B27-9A32-DAC75CF1580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652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8195" name="Rectangle 2">
            <a:extLst>
              <a:ext uri="{FF2B5EF4-FFF2-40B4-BE49-F238E27FC236}">
                <a16:creationId xmlns:a16="http://schemas.microsoft.com/office/drawing/2014/main" id="{22E47E55-7DE2-78E9-251B-5A2CEA0BD724}"/>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C6E823-B72B-4135-0DB9-0E3CCF37AB1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12770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3F19C0C-95AB-5A44-BFDA-E1003B15585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marL="0" marR="0" lvl="0" indent="0" algn="r" defTabSz="965200" rtl="0" eaLnBrk="1" fontAlgn="base" latinLnBrk="0" hangingPunct="1">
              <a:lnSpc>
                <a:spcPct val="100000"/>
              </a:lnSpc>
              <a:spcBef>
                <a:spcPct val="0"/>
              </a:spcBef>
              <a:spcAft>
                <a:spcPct val="0"/>
              </a:spcAft>
              <a:buClrTx/>
              <a:buSzTx/>
              <a:buFontTx/>
              <a:buNone/>
              <a:tabLst/>
              <a:defRPr/>
            </a:pPr>
            <a:fld id="{8FB4FD8B-5861-4B27-9A32-DAC75CF1580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652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8195" name="Rectangle 2">
            <a:extLst>
              <a:ext uri="{FF2B5EF4-FFF2-40B4-BE49-F238E27FC236}">
                <a16:creationId xmlns:a16="http://schemas.microsoft.com/office/drawing/2014/main" id="{22E47E55-7DE2-78E9-251B-5A2CEA0BD724}"/>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C6E823-B72B-4135-0DB9-0E3CCF37AB1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1295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2" name="Group 7">
            <a:extLst>
              <a:ext uri="{FF2B5EF4-FFF2-40B4-BE49-F238E27FC236}">
                <a16:creationId xmlns:a16="http://schemas.microsoft.com/office/drawing/2014/main" id="{81032372-16AE-ACC6-A578-D8288433A948}"/>
              </a:ext>
            </a:extLst>
          </p:cNvPr>
          <p:cNvGrpSpPr>
            <a:grpSpLocks/>
          </p:cNvGrpSpPr>
          <p:nvPr/>
        </p:nvGrpSpPr>
        <p:grpSpPr bwMode="auto">
          <a:xfrm>
            <a:off x="304800" y="2889251"/>
            <a:ext cx="11480800" cy="201613"/>
            <a:chOff x="144" y="1680"/>
            <a:chExt cx="5424" cy="144"/>
          </a:xfrm>
        </p:grpSpPr>
        <p:sp>
          <p:nvSpPr>
            <p:cNvPr id="3" name="Rectangle 8">
              <a:extLst>
                <a:ext uri="{FF2B5EF4-FFF2-40B4-BE49-F238E27FC236}">
                  <a16:creationId xmlns:a16="http://schemas.microsoft.com/office/drawing/2014/main" id="{91D54081-635C-9B33-0396-3762D5A51903}"/>
                </a:ext>
              </a:extLst>
            </p:cNvPr>
            <p:cNvSpPr>
              <a:spLocks noChangeArrowheads="1"/>
            </p:cNvSpPr>
            <p:nvPr userDrawn="1"/>
          </p:nvSpPr>
          <p:spPr bwMode="auto">
            <a:xfrm>
              <a:off x="144" y="1680"/>
              <a:ext cx="1808" cy="144"/>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sz="1800"/>
            </a:p>
          </p:txBody>
        </p:sp>
        <p:sp>
          <p:nvSpPr>
            <p:cNvPr id="4" name="Rectangle 9">
              <a:extLst>
                <a:ext uri="{FF2B5EF4-FFF2-40B4-BE49-F238E27FC236}">
                  <a16:creationId xmlns:a16="http://schemas.microsoft.com/office/drawing/2014/main" id="{42FF2906-9AC9-5F4D-FA11-1D160D2C998C}"/>
                </a:ext>
              </a:extLst>
            </p:cNvPr>
            <p:cNvSpPr>
              <a:spLocks noChangeArrowheads="1"/>
            </p:cNvSpPr>
            <p:nvPr userDrawn="1"/>
          </p:nvSpPr>
          <p:spPr bwMode="auto">
            <a:xfrm>
              <a:off x="1952" y="1680"/>
              <a:ext cx="1808" cy="144"/>
            </a:xfrm>
            <a:prstGeom prst="rect">
              <a:avLst/>
            </a:prstGeom>
            <a:solidFill>
              <a:schemeClr val="accent1"/>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sz="1800"/>
            </a:p>
          </p:txBody>
        </p:sp>
        <p:sp>
          <p:nvSpPr>
            <p:cNvPr id="5" name="Rectangle 10">
              <a:extLst>
                <a:ext uri="{FF2B5EF4-FFF2-40B4-BE49-F238E27FC236}">
                  <a16:creationId xmlns:a16="http://schemas.microsoft.com/office/drawing/2014/main" id="{F77B5340-617F-0D4C-BC3F-8721AE72A05E}"/>
                </a:ext>
              </a:extLst>
            </p:cNvPr>
            <p:cNvSpPr>
              <a:spLocks noChangeArrowheads="1"/>
            </p:cNvSpPr>
            <p:nvPr userDrawn="1"/>
          </p:nvSpPr>
          <p:spPr bwMode="auto">
            <a:xfrm>
              <a:off x="3760" y="1680"/>
              <a:ext cx="1808" cy="144"/>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sz="1800"/>
            </a:p>
          </p:txBody>
        </p:sp>
      </p:grpSp>
      <p:sp>
        <p:nvSpPr>
          <p:cNvPr id="5122" name="Rectangle 2"/>
          <p:cNvSpPr>
            <a:spLocks noGrp="1" noChangeArrowheads="1"/>
          </p:cNvSpPr>
          <p:nvPr>
            <p:ph type="ctrTitle"/>
          </p:nvPr>
        </p:nvSpPr>
        <p:spPr>
          <a:xfrm>
            <a:off x="914400" y="685800"/>
            <a:ext cx="10363200" cy="2127250"/>
          </a:xfrm>
        </p:spPr>
        <p:txBody>
          <a:bodyPr/>
          <a:lstStyle>
            <a:lvl1pPr algn="ctr">
              <a:defRPr sz="5800"/>
            </a:lvl1pPr>
          </a:lstStyle>
          <a:p>
            <a:r>
              <a:rPr lang="en-US"/>
              <a:t>Click to edit Master title style</a:t>
            </a:r>
          </a:p>
        </p:txBody>
      </p:sp>
      <p:sp>
        <p:nvSpPr>
          <p:cNvPr id="5123" name="Rectangle 3"/>
          <p:cNvSpPr>
            <a:spLocks noGrp="1" noChangeArrowheads="1"/>
          </p:cNvSpPr>
          <p:nvPr>
            <p:ph type="subTitle" idx="1"/>
          </p:nvPr>
        </p:nvSpPr>
        <p:spPr>
          <a:xfrm>
            <a:off x="1828800" y="3270250"/>
            <a:ext cx="8534400" cy="2209800"/>
          </a:xfrm>
        </p:spPr>
        <p:txBody>
          <a:bodyPr/>
          <a:lstStyle>
            <a:lvl1pPr marL="0" indent="0" algn="ctr">
              <a:buFont typeface="Wingdings" pitchFamily="2" charset="2"/>
              <a:buNone/>
              <a:defRPr sz="3000"/>
            </a:lvl1pPr>
          </a:lstStyle>
          <a:p>
            <a:r>
              <a:rPr lang="en-US"/>
              <a:t>Click to edit Master subtitle style</a:t>
            </a:r>
          </a:p>
        </p:txBody>
      </p:sp>
      <p:sp>
        <p:nvSpPr>
          <p:cNvPr id="6" name="Rectangle 4">
            <a:extLst>
              <a:ext uri="{FF2B5EF4-FFF2-40B4-BE49-F238E27FC236}">
                <a16:creationId xmlns:a16="http://schemas.microsoft.com/office/drawing/2014/main" id="{BF358B3C-CB5B-A743-F97E-4D5B832AD1EF}"/>
              </a:ext>
            </a:extLst>
          </p:cNvPr>
          <p:cNvSpPr>
            <a:spLocks noGrp="1" noChangeArrowheads="1"/>
          </p:cNvSpPr>
          <p:nvPr>
            <p:ph type="dt" sz="half" idx="10"/>
          </p:nvPr>
        </p:nvSpPr>
        <p:spPr/>
        <p:txBody>
          <a:bodyPr/>
          <a:lstStyle>
            <a:lvl1pPr>
              <a:defRPr/>
            </a:lvl1pPr>
          </a:lstStyle>
          <a:p>
            <a:pPr>
              <a:defRPr/>
            </a:pPr>
            <a:r>
              <a:rPr lang="en-US"/>
              <a:t>February 16, 2022</a:t>
            </a:r>
          </a:p>
        </p:txBody>
      </p:sp>
      <p:sp>
        <p:nvSpPr>
          <p:cNvPr id="7" name="Rectangle 5">
            <a:extLst>
              <a:ext uri="{FF2B5EF4-FFF2-40B4-BE49-F238E27FC236}">
                <a16:creationId xmlns:a16="http://schemas.microsoft.com/office/drawing/2014/main" id="{F2706AA0-C53B-A3D3-6A18-87C112036D46}"/>
              </a:ext>
            </a:extLst>
          </p:cNvPr>
          <p:cNvSpPr>
            <a:spLocks noGrp="1" noChangeArrowheads="1"/>
          </p:cNvSpPr>
          <p:nvPr>
            <p:ph type="ftr" sz="quarter" idx="11"/>
          </p:nvPr>
        </p:nvSpPr>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4728FD55-7F1E-5BDA-E566-D90B91DDC9AF}"/>
              </a:ext>
            </a:extLst>
          </p:cNvPr>
          <p:cNvSpPr>
            <a:spLocks noGrp="1" noChangeArrowheads="1"/>
          </p:cNvSpPr>
          <p:nvPr>
            <p:ph type="sldNum" sz="quarter" idx="12"/>
          </p:nvPr>
        </p:nvSpPr>
        <p:spPr/>
        <p:txBody>
          <a:bodyPr/>
          <a:lstStyle>
            <a:lvl1pPr>
              <a:defRPr/>
            </a:lvl1pPr>
          </a:lstStyle>
          <a:p>
            <a:pPr>
              <a:defRPr/>
            </a:pPr>
            <a:fld id="{6FA45184-EA9E-4B8F-B6E9-C46E8C88E5A4}" type="slidenum">
              <a:rPr lang="en-US" altLang="en-US"/>
              <a:pPr>
                <a:defRPr/>
              </a:pPr>
              <a:t>‹#›</a:t>
            </a:fld>
            <a:endParaRPr lang="en-US" altLang="en-US"/>
          </a:p>
        </p:txBody>
      </p:sp>
    </p:spTree>
    <p:extLst>
      <p:ext uri="{BB962C8B-B14F-4D97-AF65-F5344CB8AC3E}">
        <p14:creationId xmlns:p14="http://schemas.microsoft.com/office/powerpoint/2010/main" val="2111108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7508658-941E-441E-9403-36DAF1CE0965}"/>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5" name="Rectangle 5">
            <a:extLst>
              <a:ext uri="{FF2B5EF4-FFF2-40B4-BE49-F238E27FC236}">
                <a16:creationId xmlns:a16="http://schemas.microsoft.com/office/drawing/2014/main" id="{BA3103C7-B752-8F95-0FB6-C531BD7B253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7DB7E47-ADCE-C76D-673D-F21BAF636140}"/>
              </a:ext>
            </a:extLst>
          </p:cNvPr>
          <p:cNvSpPr>
            <a:spLocks noGrp="1" noChangeArrowheads="1"/>
          </p:cNvSpPr>
          <p:nvPr>
            <p:ph type="sldNum" sz="quarter" idx="12"/>
          </p:nvPr>
        </p:nvSpPr>
        <p:spPr>
          <a:ln/>
        </p:spPr>
        <p:txBody>
          <a:bodyPr/>
          <a:lstStyle>
            <a:lvl1pPr>
              <a:defRPr/>
            </a:lvl1pPr>
          </a:lstStyle>
          <a:p>
            <a:pPr>
              <a:defRPr/>
            </a:pPr>
            <a:fld id="{181D48F1-874F-4D48-9D44-6EF8162E948C}" type="slidenum">
              <a:rPr lang="en-US" altLang="en-US"/>
              <a:pPr>
                <a:defRPr/>
              </a:pPr>
              <a:t>‹#›</a:t>
            </a:fld>
            <a:endParaRPr lang="en-US" altLang="en-US"/>
          </a:p>
        </p:txBody>
      </p:sp>
    </p:spTree>
    <p:extLst>
      <p:ext uri="{BB962C8B-B14F-4D97-AF65-F5344CB8AC3E}">
        <p14:creationId xmlns:p14="http://schemas.microsoft.com/office/powerpoint/2010/main" val="339682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7813"/>
            <a:ext cx="27432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7813"/>
            <a:ext cx="80264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AA2CB7B-26DB-3125-9C5F-F4F4EE502221}"/>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5" name="Rectangle 5">
            <a:extLst>
              <a:ext uri="{FF2B5EF4-FFF2-40B4-BE49-F238E27FC236}">
                <a16:creationId xmlns:a16="http://schemas.microsoft.com/office/drawing/2014/main" id="{DC48AF3A-F1C6-B1E2-D201-32F90E93AFE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0D896A3-7E38-CFBB-7741-BC8DA18261A2}"/>
              </a:ext>
            </a:extLst>
          </p:cNvPr>
          <p:cNvSpPr>
            <a:spLocks noGrp="1" noChangeArrowheads="1"/>
          </p:cNvSpPr>
          <p:nvPr>
            <p:ph type="sldNum" sz="quarter" idx="12"/>
          </p:nvPr>
        </p:nvSpPr>
        <p:spPr>
          <a:ln/>
        </p:spPr>
        <p:txBody>
          <a:bodyPr/>
          <a:lstStyle>
            <a:lvl1pPr>
              <a:defRPr/>
            </a:lvl1pPr>
          </a:lstStyle>
          <a:p>
            <a:pPr>
              <a:defRPr/>
            </a:pPr>
            <a:fld id="{9A8DF7AF-0BE2-4631-BF3C-2493582D8F79}" type="slidenum">
              <a:rPr lang="en-US" altLang="en-US"/>
              <a:pPr>
                <a:defRPr/>
              </a:pPr>
              <a:t>‹#›</a:t>
            </a:fld>
            <a:endParaRPr lang="en-US" altLang="en-US"/>
          </a:p>
        </p:txBody>
      </p:sp>
    </p:spTree>
    <p:extLst>
      <p:ext uri="{BB962C8B-B14F-4D97-AF65-F5344CB8AC3E}">
        <p14:creationId xmlns:p14="http://schemas.microsoft.com/office/powerpoint/2010/main" val="6100022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2" name="Group 7">
            <a:extLst>
              <a:ext uri="{FF2B5EF4-FFF2-40B4-BE49-F238E27FC236}">
                <a16:creationId xmlns:a16="http://schemas.microsoft.com/office/drawing/2014/main" id="{DB99FF6E-D361-225B-3CE4-4CE498649B49}"/>
              </a:ext>
            </a:extLst>
          </p:cNvPr>
          <p:cNvGrpSpPr>
            <a:grpSpLocks/>
          </p:cNvGrpSpPr>
          <p:nvPr/>
        </p:nvGrpSpPr>
        <p:grpSpPr bwMode="auto">
          <a:xfrm>
            <a:off x="304800" y="2889251"/>
            <a:ext cx="11480800" cy="201613"/>
            <a:chOff x="144" y="1680"/>
            <a:chExt cx="5424" cy="144"/>
          </a:xfrm>
        </p:grpSpPr>
        <p:sp>
          <p:nvSpPr>
            <p:cNvPr id="3" name="Rectangle 8">
              <a:extLst>
                <a:ext uri="{FF2B5EF4-FFF2-40B4-BE49-F238E27FC236}">
                  <a16:creationId xmlns:a16="http://schemas.microsoft.com/office/drawing/2014/main" id="{032FA8D9-3E80-0FD9-FF1D-0AD3DFEF7163}"/>
                </a:ext>
              </a:extLst>
            </p:cNvPr>
            <p:cNvSpPr>
              <a:spLocks noChangeArrowheads="1"/>
            </p:cNvSpPr>
            <p:nvPr userDrawn="1"/>
          </p:nvSpPr>
          <p:spPr bwMode="auto">
            <a:xfrm>
              <a:off x="144" y="1680"/>
              <a:ext cx="1808" cy="144"/>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sz="1800"/>
            </a:p>
          </p:txBody>
        </p:sp>
        <p:sp>
          <p:nvSpPr>
            <p:cNvPr id="4" name="Rectangle 9">
              <a:extLst>
                <a:ext uri="{FF2B5EF4-FFF2-40B4-BE49-F238E27FC236}">
                  <a16:creationId xmlns:a16="http://schemas.microsoft.com/office/drawing/2014/main" id="{1C3072CE-2B9C-3422-E54E-2C464464C66A}"/>
                </a:ext>
              </a:extLst>
            </p:cNvPr>
            <p:cNvSpPr>
              <a:spLocks noChangeArrowheads="1"/>
            </p:cNvSpPr>
            <p:nvPr userDrawn="1"/>
          </p:nvSpPr>
          <p:spPr bwMode="auto">
            <a:xfrm>
              <a:off x="1952" y="1680"/>
              <a:ext cx="1808" cy="144"/>
            </a:xfrm>
            <a:prstGeom prst="rect">
              <a:avLst/>
            </a:prstGeom>
            <a:solidFill>
              <a:schemeClr val="accent1"/>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sz="1800"/>
            </a:p>
          </p:txBody>
        </p:sp>
        <p:sp>
          <p:nvSpPr>
            <p:cNvPr id="5" name="Rectangle 10">
              <a:extLst>
                <a:ext uri="{FF2B5EF4-FFF2-40B4-BE49-F238E27FC236}">
                  <a16:creationId xmlns:a16="http://schemas.microsoft.com/office/drawing/2014/main" id="{C93891B3-466C-6799-3357-309A7460A5A0}"/>
                </a:ext>
              </a:extLst>
            </p:cNvPr>
            <p:cNvSpPr>
              <a:spLocks noChangeArrowheads="1"/>
            </p:cNvSpPr>
            <p:nvPr userDrawn="1"/>
          </p:nvSpPr>
          <p:spPr bwMode="auto">
            <a:xfrm>
              <a:off x="3760" y="1680"/>
              <a:ext cx="1808" cy="144"/>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sz="1800"/>
            </a:p>
          </p:txBody>
        </p:sp>
      </p:grpSp>
      <p:sp>
        <p:nvSpPr>
          <p:cNvPr id="5122" name="Rectangle 2"/>
          <p:cNvSpPr>
            <a:spLocks noGrp="1" noChangeArrowheads="1"/>
          </p:cNvSpPr>
          <p:nvPr>
            <p:ph type="ctrTitle"/>
          </p:nvPr>
        </p:nvSpPr>
        <p:spPr>
          <a:xfrm>
            <a:off x="914400" y="685800"/>
            <a:ext cx="10363200" cy="2127250"/>
          </a:xfrm>
        </p:spPr>
        <p:txBody>
          <a:bodyPr/>
          <a:lstStyle>
            <a:lvl1pPr algn="ctr">
              <a:defRPr sz="5800"/>
            </a:lvl1pPr>
          </a:lstStyle>
          <a:p>
            <a:r>
              <a:rPr lang="en-US"/>
              <a:t>Click to edit Master title style</a:t>
            </a:r>
          </a:p>
        </p:txBody>
      </p:sp>
      <p:sp>
        <p:nvSpPr>
          <p:cNvPr id="5123" name="Rectangle 3"/>
          <p:cNvSpPr>
            <a:spLocks noGrp="1" noChangeArrowheads="1"/>
          </p:cNvSpPr>
          <p:nvPr>
            <p:ph type="subTitle" idx="1"/>
          </p:nvPr>
        </p:nvSpPr>
        <p:spPr>
          <a:xfrm>
            <a:off x="1828800" y="3270250"/>
            <a:ext cx="8534400" cy="2209800"/>
          </a:xfrm>
        </p:spPr>
        <p:txBody>
          <a:bodyPr/>
          <a:lstStyle>
            <a:lvl1pPr marL="0" indent="0" algn="ctr">
              <a:buFont typeface="Wingdings" pitchFamily="2" charset="2"/>
              <a:buNone/>
              <a:defRPr sz="3000"/>
            </a:lvl1pPr>
          </a:lstStyle>
          <a:p>
            <a:r>
              <a:rPr lang="en-US"/>
              <a:t>Click to edit Master subtitle style</a:t>
            </a:r>
          </a:p>
        </p:txBody>
      </p:sp>
      <p:sp>
        <p:nvSpPr>
          <p:cNvPr id="6" name="Rectangle 4">
            <a:extLst>
              <a:ext uri="{FF2B5EF4-FFF2-40B4-BE49-F238E27FC236}">
                <a16:creationId xmlns:a16="http://schemas.microsoft.com/office/drawing/2014/main" id="{DA333C98-C17A-B7A9-4FBA-16A2F3A2EB8F}"/>
              </a:ext>
            </a:extLst>
          </p:cNvPr>
          <p:cNvSpPr>
            <a:spLocks noGrp="1" noChangeArrowheads="1"/>
          </p:cNvSpPr>
          <p:nvPr>
            <p:ph type="dt" sz="half" idx="10"/>
          </p:nvPr>
        </p:nvSpPr>
        <p:spPr/>
        <p:txBody>
          <a:bodyPr/>
          <a:lstStyle>
            <a:lvl1pPr>
              <a:defRPr/>
            </a:lvl1pPr>
          </a:lstStyle>
          <a:p>
            <a:pPr>
              <a:defRPr/>
            </a:pPr>
            <a:r>
              <a:rPr lang="en-US"/>
              <a:t>February 16, 2022</a:t>
            </a:r>
          </a:p>
        </p:txBody>
      </p:sp>
      <p:sp>
        <p:nvSpPr>
          <p:cNvPr id="7" name="Rectangle 5">
            <a:extLst>
              <a:ext uri="{FF2B5EF4-FFF2-40B4-BE49-F238E27FC236}">
                <a16:creationId xmlns:a16="http://schemas.microsoft.com/office/drawing/2014/main" id="{21F33FD3-8C41-8F60-06C9-2B0232B84783}"/>
              </a:ext>
            </a:extLst>
          </p:cNvPr>
          <p:cNvSpPr>
            <a:spLocks noGrp="1" noChangeArrowheads="1"/>
          </p:cNvSpPr>
          <p:nvPr>
            <p:ph type="ftr" sz="quarter" idx="11"/>
          </p:nvPr>
        </p:nvSpPr>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BD2BA2B3-CC4B-C62A-CD70-864E026EFA0B}"/>
              </a:ext>
            </a:extLst>
          </p:cNvPr>
          <p:cNvSpPr>
            <a:spLocks noGrp="1" noChangeArrowheads="1"/>
          </p:cNvSpPr>
          <p:nvPr>
            <p:ph type="sldNum" sz="quarter" idx="12"/>
          </p:nvPr>
        </p:nvSpPr>
        <p:spPr/>
        <p:txBody>
          <a:bodyPr/>
          <a:lstStyle>
            <a:lvl1pPr>
              <a:defRPr/>
            </a:lvl1pPr>
          </a:lstStyle>
          <a:p>
            <a:pPr>
              <a:defRPr/>
            </a:pPr>
            <a:fld id="{CFB8B4CA-97C4-46EC-A8C1-FB5CF2F75B4D}" type="slidenum">
              <a:rPr lang="en-US" altLang="en-US"/>
              <a:pPr>
                <a:defRPr/>
              </a:pPr>
              <a:t>‹#›</a:t>
            </a:fld>
            <a:endParaRPr lang="en-US" altLang="en-US"/>
          </a:p>
        </p:txBody>
      </p:sp>
    </p:spTree>
    <p:extLst>
      <p:ext uri="{BB962C8B-B14F-4D97-AF65-F5344CB8AC3E}">
        <p14:creationId xmlns:p14="http://schemas.microsoft.com/office/powerpoint/2010/main" val="27793612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20A10A1-4D89-D8CF-7E7D-D80D762DE329}"/>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5" name="Rectangle 5">
            <a:extLst>
              <a:ext uri="{FF2B5EF4-FFF2-40B4-BE49-F238E27FC236}">
                <a16:creationId xmlns:a16="http://schemas.microsoft.com/office/drawing/2014/main" id="{C8C071C6-F244-94BA-1F26-B3D1D2B08C5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7E74C9B-2B99-76A8-4EDE-45E3E72CCDDF}"/>
              </a:ext>
            </a:extLst>
          </p:cNvPr>
          <p:cNvSpPr>
            <a:spLocks noGrp="1" noChangeArrowheads="1"/>
          </p:cNvSpPr>
          <p:nvPr>
            <p:ph type="sldNum" sz="quarter" idx="12"/>
          </p:nvPr>
        </p:nvSpPr>
        <p:spPr>
          <a:ln/>
        </p:spPr>
        <p:txBody>
          <a:bodyPr/>
          <a:lstStyle>
            <a:lvl1pPr>
              <a:defRPr/>
            </a:lvl1pPr>
          </a:lstStyle>
          <a:p>
            <a:pPr>
              <a:defRPr/>
            </a:pPr>
            <a:fld id="{008C6C6D-D1B0-41E2-A693-2B4EFFA729D6}" type="slidenum">
              <a:rPr lang="en-US" altLang="en-US"/>
              <a:pPr>
                <a:defRPr/>
              </a:pPr>
              <a:t>‹#›</a:t>
            </a:fld>
            <a:endParaRPr lang="en-US" altLang="en-US"/>
          </a:p>
        </p:txBody>
      </p:sp>
    </p:spTree>
    <p:extLst>
      <p:ext uri="{BB962C8B-B14F-4D97-AF65-F5344CB8AC3E}">
        <p14:creationId xmlns:p14="http://schemas.microsoft.com/office/powerpoint/2010/main" val="4550285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1859E537-2AFF-684C-E810-9420ED9E0DC9}"/>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5" name="Rectangle 5">
            <a:extLst>
              <a:ext uri="{FF2B5EF4-FFF2-40B4-BE49-F238E27FC236}">
                <a16:creationId xmlns:a16="http://schemas.microsoft.com/office/drawing/2014/main" id="{F1835607-304B-B6D0-1E8A-13868D53385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DAA5A25-923D-87FF-6E10-E3424D4E4F86}"/>
              </a:ext>
            </a:extLst>
          </p:cNvPr>
          <p:cNvSpPr>
            <a:spLocks noGrp="1" noChangeArrowheads="1"/>
          </p:cNvSpPr>
          <p:nvPr>
            <p:ph type="sldNum" sz="quarter" idx="12"/>
          </p:nvPr>
        </p:nvSpPr>
        <p:spPr>
          <a:ln/>
        </p:spPr>
        <p:txBody>
          <a:bodyPr/>
          <a:lstStyle>
            <a:lvl1pPr>
              <a:defRPr/>
            </a:lvl1pPr>
          </a:lstStyle>
          <a:p>
            <a:pPr>
              <a:defRPr/>
            </a:pPr>
            <a:fld id="{24E27688-4574-4188-AB68-522406F112BA}" type="slidenum">
              <a:rPr lang="en-US" altLang="en-US"/>
              <a:pPr>
                <a:defRPr/>
              </a:pPr>
              <a:t>‹#›</a:t>
            </a:fld>
            <a:endParaRPr lang="en-US" altLang="en-US"/>
          </a:p>
        </p:txBody>
      </p:sp>
    </p:spTree>
    <p:extLst>
      <p:ext uri="{BB962C8B-B14F-4D97-AF65-F5344CB8AC3E}">
        <p14:creationId xmlns:p14="http://schemas.microsoft.com/office/powerpoint/2010/main" val="3765718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BC8FFA6C-C4CF-A5BF-D42D-7BE60E1A92BD}"/>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6" name="Rectangle 5">
            <a:extLst>
              <a:ext uri="{FF2B5EF4-FFF2-40B4-BE49-F238E27FC236}">
                <a16:creationId xmlns:a16="http://schemas.microsoft.com/office/drawing/2014/main" id="{4E40A973-3D4B-E333-5876-5A54AA99A97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C2C8359-9510-7FBC-6161-DBB69C87A742}"/>
              </a:ext>
            </a:extLst>
          </p:cNvPr>
          <p:cNvSpPr>
            <a:spLocks noGrp="1" noChangeArrowheads="1"/>
          </p:cNvSpPr>
          <p:nvPr>
            <p:ph type="sldNum" sz="quarter" idx="12"/>
          </p:nvPr>
        </p:nvSpPr>
        <p:spPr>
          <a:ln/>
        </p:spPr>
        <p:txBody>
          <a:bodyPr/>
          <a:lstStyle>
            <a:lvl1pPr>
              <a:defRPr/>
            </a:lvl1pPr>
          </a:lstStyle>
          <a:p>
            <a:pPr>
              <a:defRPr/>
            </a:pPr>
            <a:fld id="{22BC9A59-7E23-4F1A-9B95-3A7C245E8802}" type="slidenum">
              <a:rPr lang="en-US" altLang="en-US"/>
              <a:pPr>
                <a:defRPr/>
              </a:pPr>
              <a:t>‹#›</a:t>
            </a:fld>
            <a:endParaRPr lang="en-US" altLang="en-US"/>
          </a:p>
        </p:txBody>
      </p:sp>
    </p:spTree>
    <p:extLst>
      <p:ext uri="{BB962C8B-B14F-4D97-AF65-F5344CB8AC3E}">
        <p14:creationId xmlns:p14="http://schemas.microsoft.com/office/powerpoint/2010/main" val="13640878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E0655336-E65B-351D-8859-5ED08262E28B}"/>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8" name="Rectangle 5">
            <a:extLst>
              <a:ext uri="{FF2B5EF4-FFF2-40B4-BE49-F238E27FC236}">
                <a16:creationId xmlns:a16="http://schemas.microsoft.com/office/drawing/2014/main" id="{FDFE3D11-182B-A1F6-4CFF-905979E47A5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1268D248-C632-6473-F6B8-2CF3E1381A67}"/>
              </a:ext>
            </a:extLst>
          </p:cNvPr>
          <p:cNvSpPr>
            <a:spLocks noGrp="1" noChangeArrowheads="1"/>
          </p:cNvSpPr>
          <p:nvPr>
            <p:ph type="sldNum" sz="quarter" idx="12"/>
          </p:nvPr>
        </p:nvSpPr>
        <p:spPr>
          <a:ln/>
        </p:spPr>
        <p:txBody>
          <a:bodyPr/>
          <a:lstStyle>
            <a:lvl1pPr>
              <a:defRPr/>
            </a:lvl1pPr>
          </a:lstStyle>
          <a:p>
            <a:pPr>
              <a:defRPr/>
            </a:pPr>
            <a:fld id="{A51D61C1-FE27-4F15-AB8E-BAA4A46D5382}" type="slidenum">
              <a:rPr lang="en-US" altLang="en-US"/>
              <a:pPr>
                <a:defRPr/>
              </a:pPr>
              <a:t>‹#›</a:t>
            </a:fld>
            <a:endParaRPr lang="en-US" altLang="en-US"/>
          </a:p>
        </p:txBody>
      </p:sp>
    </p:spTree>
    <p:extLst>
      <p:ext uri="{BB962C8B-B14F-4D97-AF65-F5344CB8AC3E}">
        <p14:creationId xmlns:p14="http://schemas.microsoft.com/office/powerpoint/2010/main" val="15258502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2E298A4-8DF5-4ABD-400C-41D1FA5D2C5E}"/>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4" name="Rectangle 5">
            <a:extLst>
              <a:ext uri="{FF2B5EF4-FFF2-40B4-BE49-F238E27FC236}">
                <a16:creationId xmlns:a16="http://schemas.microsoft.com/office/drawing/2014/main" id="{CAF16613-A1F0-52DB-C79A-CFBB25A5860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D58605AB-FC4F-A615-621C-6C027758382A}"/>
              </a:ext>
            </a:extLst>
          </p:cNvPr>
          <p:cNvSpPr>
            <a:spLocks noGrp="1" noChangeArrowheads="1"/>
          </p:cNvSpPr>
          <p:nvPr>
            <p:ph type="sldNum" sz="quarter" idx="12"/>
          </p:nvPr>
        </p:nvSpPr>
        <p:spPr>
          <a:ln/>
        </p:spPr>
        <p:txBody>
          <a:bodyPr/>
          <a:lstStyle>
            <a:lvl1pPr>
              <a:defRPr/>
            </a:lvl1pPr>
          </a:lstStyle>
          <a:p>
            <a:pPr>
              <a:defRPr/>
            </a:pPr>
            <a:fld id="{9B08BB86-547A-4F74-BC71-99622853DC30}" type="slidenum">
              <a:rPr lang="en-US" altLang="en-US"/>
              <a:pPr>
                <a:defRPr/>
              </a:pPr>
              <a:t>‹#›</a:t>
            </a:fld>
            <a:endParaRPr lang="en-US" altLang="en-US"/>
          </a:p>
        </p:txBody>
      </p:sp>
    </p:spTree>
    <p:extLst>
      <p:ext uri="{BB962C8B-B14F-4D97-AF65-F5344CB8AC3E}">
        <p14:creationId xmlns:p14="http://schemas.microsoft.com/office/powerpoint/2010/main" val="1899807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6D620AB-0A3B-405C-933D-CF0EECEF1650}"/>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3" name="Rectangle 5">
            <a:extLst>
              <a:ext uri="{FF2B5EF4-FFF2-40B4-BE49-F238E27FC236}">
                <a16:creationId xmlns:a16="http://schemas.microsoft.com/office/drawing/2014/main" id="{64D9092C-3F0A-B76E-E32B-74773B93CAE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1E0A104-A5A0-AE71-8D47-5C274F8F64A2}"/>
              </a:ext>
            </a:extLst>
          </p:cNvPr>
          <p:cNvSpPr>
            <a:spLocks noGrp="1" noChangeArrowheads="1"/>
          </p:cNvSpPr>
          <p:nvPr>
            <p:ph type="sldNum" sz="quarter" idx="12"/>
          </p:nvPr>
        </p:nvSpPr>
        <p:spPr>
          <a:ln/>
        </p:spPr>
        <p:txBody>
          <a:bodyPr/>
          <a:lstStyle>
            <a:lvl1pPr>
              <a:defRPr/>
            </a:lvl1pPr>
          </a:lstStyle>
          <a:p>
            <a:pPr>
              <a:defRPr/>
            </a:pPr>
            <a:fld id="{0236AF53-19F0-46F3-B51F-671CBC919424}" type="slidenum">
              <a:rPr lang="en-US" altLang="en-US"/>
              <a:pPr>
                <a:defRPr/>
              </a:pPr>
              <a:t>‹#›</a:t>
            </a:fld>
            <a:endParaRPr lang="en-US" altLang="en-US"/>
          </a:p>
        </p:txBody>
      </p:sp>
    </p:spTree>
    <p:extLst>
      <p:ext uri="{BB962C8B-B14F-4D97-AF65-F5344CB8AC3E}">
        <p14:creationId xmlns:p14="http://schemas.microsoft.com/office/powerpoint/2010/main" val="17276340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B246A62A-F028-2F79-C69A-FCE182493142}"/>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6" name="Rectangle 5">
            <a:extLst>
              <a:ext uri="{FF2B5EF4-FFF2-40B4-BE49-F238E27FC236}">
                <a16:creationId xmlns:a16="http://schemas.microsoft.com/office/drawing/2014/main" id="{9AF7DC92-0657-527A-4E82-8488CA7FE02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2244237-2060-2B4A-83E9-8C562BF9CBC5}"/>
              </a:ext>
            </a:extLst>
          </p:cNvPr>
          <p:cNvSpPr>
            <a:spLocks noGrp="1" noChangeArrowheads="1"/>
          </p:cNvSpPr>
          <p:nvPr>
            <p:ph type="sldNum" sz="quarter" idx="12"/>
          </p:nvPr>
        </p:nvSpPr>
        <p:spPr>
          <a:ln/>
        </p:spPr>
        <p:txBody>
          <a:bodyPr/>
          <a:lstStyle>
            <a:lvl1pPr>
              <a:defRPr/>
            </a:lvl1pPr>
          </a:lstStyle>
          <a:p>
            <a:pPr>
              <a:defRPr/>
            </a:pPr>
            <a:fld id="{D0476BDE-A82A-4FB4-86AF-AC6228E2D918}" type="slidenum">
              <a:rPr lang="en-US" altLang="en-US"/>
              <a:pPr>
                <a:defRPr/>
              </a:pPr>
              <a:t>‹#›</a:t>
            </a:fld>
            <a:endParaRPr lang="en-US" altLang="en-US"/>
          </a:p>
        </p:txBody>
      </p:sp>
    </p:spTree>
    <p:extLst>
      <p:ext uri="{BB962C8B-B14F-4D97-AF65-F5344CB8AC3E}">
        <p14:creationId xmlns:p14="http://schemas.microsoft.com/office/powerpoint/2010/main" val="3649967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61EDF81-2822-0FC5-4CC6-439FBBB24F3D}"/>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5" name="Rectangle 5">
            <a:extLst>
              <a:ext uri="{FF2B5EF4-FFF2-40B4-BE49-F238E27FC236}">
                <a16:creationId xmlns:a16="http://schemas.microsoft.com/office/drawing/2014/main" id="{1D93D464-AD19-4B84-4320-56B83199AA2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3E0D023-12B2-2C2A-E56D-760F9133230B}"/>
              </a:ext>
            </a:extLst>
          </p:cNvPr>
          <p:cNvSpPr>
            <a:spLocks noGrp="1" noChangeArrowheads="1"/>
          </p:cNvSpPr>
          <p:nvPr>
            <p:ph type="sldNum" sz="quarter" idx="12"/>
          </p:nvPr>
        </p:nvSpPr>
        <p:spPr>
          <a:ln/>
        </p:spPr>
        <p:txBody>
          <a:bodyPr/>
          <a:lstStyle>
            <a:lvl1pPr>
              <a:defRPr/>
            </a:lvl1pPr>
          </a:lstStyle>
          <a:p>
            <a:pPr>
              <a:defRPr/>
            </a:pPr>
            <a:fld id="{2CF07495-6CA8-455C-AA86-2CA30E8F1352}" type="slidenum">
              <a:rPr lang="en-US" altLang="en-US"/>
              <a:pPr>
                <a:defRPr/>
              </a:pPr>
              <a:t>‹#›</a:t>
            </a:fld>
            <a:endParaRPr lang="en-US" altLang="en-US"/>
          </a:p>
        </p:txBody>
      </p:sp>
    </p:spTree>
    <p:extLst>
      <p:ext uri="{BB962C8B-B14F-4D97-AF65-F5344CB8AC3E}">
        <p14:creationId xmlns:p14="http://schemas.microsoft.com/office/powerpoint/2010/main" val="28498959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1BA4F12-3B8E-D91A-A354-AA152A996986}"/>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6" name="Rectangle 5">
            <a:extLst>
              <a:ext uri="{FF2B5EF4-FFF2-40B4-BE49-F238E27FC236}">
                <a16:creationId xmlns:a16="http://schemas.microsoft.com/office/drawing/2014/main" id="{55839AE4-1288-9A12-8A22-BDA23D561B4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9D6011B-CE30-D875-C586-17A582DA35BC}"/>
              </a:ext>
            </a:extLst>
          </p:cNvPr>
          <p:cNvSpPr>
            <a:spLocks noGrp="1" noChangeArrowheads="1"/>
          </p:cNvSpPr>
          <p:nvPr>
            <p:ph type="sldNum" sz="quarter" idx="12"/>
          </p:nvPr>
        </p:nvSpPr>
        <p:spPr>
          <a:ln/>
        </p:spPr>
        <p:txBody>
          <a:bodyPr/>
          <a:lstStyle>
            <a:lvl1pPr>
              <a:defRPr/>
            </a:lvl1pPr>
          </a:lstStyle>
          <a:p>
            <a:pPr>
              <a:defRPr/>
            </a:pPr>
            <a:fld id="{D2764324-429F-4380-9599-10E8B8DE3F29}" type="slidenum">
              <a:rPr lang="en-US" altLang="en-US"/>
              <a:pPr>
                <a:defRPr/>
              </a:pPr>
              <a:t>‹#›</a:t>
            </a:fld>
            <a:endParaRPr lang="en-US" altLang="en-US"/>
          </a:p>
        </p:txBody>
      </p:sp>
    </p:spTree>
    <p:extLst>
      <p:ext uri="{BB962C8B-B14F-4D97-AF65-F5344CB8AC3E}">
        <p14:creationId xmlns:p14="http://schemas.microsoft.com/office/powerpoint/2010/main" val="39310392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3DB1D76-101F-8CB1-4069-858021DC9F5B}"/>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5" name="Rectangle 5">
            <a:extLst>
              <a:ext uri="{FF2B5EF4-FFF2-40B4-BE49-F238E27FC236}">
                <a16:creationId xmlns:a16="http://schemas.microsoft.com/office/drawing/2014/main" id="{6162EA00-CA4D-ECEB-10AA-E3757AA0A85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CF977E5-D307-F418-FC79-446770255A98}"/>
              </a:ext>
            </a:extLst>
          </p:cNvPr>
          <p:cNvSpPr>
            <a:spLocks noGrp="1" noChangeArrowheads="1"/>
          </p:cNvSpPr>
          <p:nvPr>
            <p:ph type="sldNum" sz="quarter" idx="12"/>
          </p:nvPr>
        </p:nvSpPr>
        <p:spPr>
          <a:ln/>
        </p:spPr>
        <p:txBody>
          <a:bodyPr/>
          <a:lstStyle>
            <a:lvl1pPr>
              <a:defRPr/>
            </a:lvl1pPr>
          </a:lstStyle>
          <a:p>
            <a:pPr>
              <a:defRPr/>
            </a:pPr>
            <a:fld id="{F526744F-C9D4-4160-86C5-83C178FF3A13}" type="slidenum">
              <a:rPr lang="en-US" altLang="en-US"/>
              <a:pPr>
                <a:defRPr/>
              </a:pPr>
              <a:t>‹#›</a:t>
            </a:fld>
            <a:endParaRPr lang="en-US" altLang="en-US"/>
          </a:p>
        </p:txBody>
      </p:sp>
    </p:spTree>
    <p:extLst>
      <p:ext uri="{BB962C8B-B14F-4D97-AF65-F5344CB8AC3E}">
        <p14:creationId xmlns:p14="http://schemas.microsoft.com/office/powerpoint/2010/main" val="18491113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7813"/>
            <a:ext cx="27432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7813"/>
            <a:ext cx="80264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4488B8D-BE2F-2E6E-8760-5650B1336D30}"/>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5" name="Rectangle 5">
            <a:extLst>
              <a:ext uri="{FF2B5EF4-FFF2-40B4-BE49-F238E27FC236}">
                <a16:creationId xmlns:a16="http://schemas.microsoft.com/office/drawing/2014/main" id="{68D132AA-8C57-2427-CEF0-2EEDC810DED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92915B1-4E7B-D24C-D5F8-5725CA4986FA}"/>
              </a:ext>
            </a:extLst>
          </p:cNvPr>
          <p:cNvSpPr>
            <a:spLocks noGrp="1" noChangeArrowheads="1"/>
          </p:cNvSpPr>
          <p:nvPr>
            <p:ph type="sldNum" sz="quarter" idx="12"/>
          </p:nvPr>
        </p:nvSpPr>
        <p:spPr>
          <a:ln/>
        </p:spPr>
        <p:txBody>
          <a:bodyPr/>
          <a:lstStyle>
            <a:lvl1pPr>
              <a:defRPr/>
            </a:lvl1pPr>
          </a:lstStyle>
          <a:p>
            <a:pPr>
              <a:defRPr/>
            </a:pPr>
            <a:fld id="{CE6DE3CC-AFE0-4485-92F9-4450DB745596}" type="slidenum">
              <a:rPr lang="en-US" altLang="en-US"/>
              <a:pPr>
                <a:defRPr/>
              </a:pPr>
              <a:t>‹#›</a:t>
            </a:fld>
            <a:endParaRPr lang="en-US" altLang="en-US"/>
          </a:p>
        </p:txBody>
      </p:sp>
    </p:spTree>
    <p:extLst>
      <p:ext uri="{BB962C8B-B14F-4D97-AF65-F5344CB8AC3E}">
        <p14:creationId xmlns:p14="http://schemas.microsoft.com/office/powerpoint/2010/main" val="2250702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AC64500B-1F4C-E74D-81B5-436D7FA3A953}"/>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5" name="Rectangle 5">
            <a:extLst>
              <a:ext uri="{FF2B5EF4-FFF2-40B4-BE49-F238E27FC236}">
                <a16:creationId xmlns:a16="http://schemas.microsoft.com/office/drawing/2014/main" id="{857BE205-A2A7-0318-F0D4-23B748B53F1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10A3DC1-5C22-5224-73FE-14310132491E}"/>
              </a:ext>
            </a:extLst>
          </p:cNvPr>
          <p:cNvSpPr>
            <a:spLocks noGrp="1" noChangeArrowheads="1"/>
          </p:cNvSpPr>
          <p:nvPr>
            <p:ph type="sldNum" sz="quarter" idx="12"/>
          </p:nvPr>
        </p:nvSpPr>
        <p:spPr>
          <a:ln/>
        </p:spPr>
        <p:txBody>
          <a:bodyPr/>
          <a:lstStyle>
            <a:lvl1pPr>
              <a:defRPr/>
            </a:lvl1pPr>
          </a:lstStyle>
          <a:p>
            <a:pPr>
              <a:defRPr/>
            </a:pPr>
            <a:fld id="{EAB0A75A-FDAB-4645-B91F-52262F3CF6CA}" type="slidenum">
              <a:rPr lang="en-US" altLang="en-US"/>
              <a:pPr>
                <a:defRPr/>
              </a:pPr>
              <a:t>‹#›</a:t>
            </a:fld>
            <a:endParaRPr lang="en-US" altLang="en-US"/>
          </a:p>
        </p:txBody>
      </p:sp>
    </p:spTree>
    <p:extLst>
      <p:ext uri="{BB962C8B-B14F-4D97-AF65-F5344CB8AC3E}">
        <p14:creationId xmlns:p14="http://schemas.microsoft.com/office/powerpoint/2010/main" val="2162500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E65BE41F-D182-1B96-D7E8-CFB16F109717}"/>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6" name="Rectangle 5">
            <a:extLst>
              <a:ext uri="{FF2B5EF4-FFF2-40B4-BE49-F238E27FC236}">
                <a16:creationId xmlns:a16="http://schemas.microsoft.com/office/drawing/2014/main" id="{43CAE6D2-4B34-1B18-13FD-A55DFEB5B67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0B01EB0-D5F5-3C59-FCFB-15AC0F530F04}"/>
              </a:ext>
            </a:extLst>
          </p:cNvPr>
          <p:cNvSpPr>
            <a:spLocks noGrp="1" noChangeArrowheads="1"/>
          </p:cNvSpPr>
          <p:nvPr>
            <p:ph type="sldNum" sz="quarter" idx="12"/>
          </p:nvPr>
        </p:nvSpPr>
        <p:spPr>
          <a:ln/>
        </p:spPr>
        <p:txBody>
          <a:bodyPr/>
          <a:lstStyle>
            <a:lvl1pPr>
              <a:defRPr/>
            </a:lvl1pPr>
          </a:lstStyle>
          <a:p>
            <a:pPr>
              <a:defRPr/>
            </a:pPr>
            <a:fld id="{8497A756-2F94-4E1B-8D4A-868B3A73C27B}" type="slidenum">
              <a:rPr lang="en-US" altLang="en-US"/>
              <a:pPr>
                <a:defRPr/>
              </a:pPr>
              <a:t>‹#›</a:t>
            </a:fld>
            <a:endParaRPr lang="en-US" altLang="en-US"/>
          </a:p>
        </p:txBody>
      </p:sp>
    </p:spTree>
    <p:extLst>
      <p:ext uri="{BB962C8B-B14F-4D97-AF65-F5344CB8AC3E}">
        <p14:creationId xmlns:p14="http://schemas.microsoft.com/office/powerpoint/2010/main" val="3811565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4BEDF6-192E-AF84-82E5-71C1B129FA4F}"/>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8" name="Rectangle 5">
            <a:extLst>
              <a:ext uri="{FF2B5EF4-FFF2-40B4-BE49-F238E27FC236}">
                <a16:creationId xmlns:a16="http://schemas.microsoft.com/office/drawing/2014/main" id="{A08BA227-B691-38A4-CD5F-ACA6EAE3915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154DC5E6-CA18-BD9E-69A4-C7A9E3FA4035}"/>
              </a:ext>
            </a:extLst>
          </p:cNvPr>
          <p:cNvSpPr>
            <a:spLocks noGrp="1" noChangeArrowheads="1"/>
          </p:cNvSpPr>
          <p:nvPr>
            <p:ph type="sldNum" sz="quarter" idx="12"/>
          </p:nvPr>
        </p:nvSpPr>
        <p:spPr>
          <a:ln/>
        </p:spPr>
        <p:txBody>
          <a:bodyPr/>
          <a:lstStyle>
            <a:lvl1pPr>
              <a:defRPr/>
            </a:lvl1pPr>
          </a:lstStyle>
          <a:p>
            <a:pPr>
              <a:defRPr/>
            </a:pPr>
            <a:fld id="{8DDC52A3-C67D-42B1-849B-26C75C0EF31D}" type="slidenum">
              <a:rPr lang="en-US" altLang="en-US"/>
              <a:pPr>
                <a:defRPr/>
              </a:pPr>
              <a:t>‹#›</a:t>
            </a:fld>
            <a:endParaRPr lang="en-US" altLang="en-US"/>
          </a:p>
        </p:txBody>
      </p:sp>
    </p:spTree>
    <p:extLst>
      <p:ext uri="{BB962C8B-B14F-4D97-AF65-F5344CB8AC3E}">
        <p14:creationId xmlns:p14="http://schemas.microsoft.com/office/powerpoint/2010/main" val="22895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328479D3-BF1E-9C86-AE27-BD49F706814D}"/>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4" name="Rectangle 5">
            <a:extLst>
              <a:ext uri="{FF2B5EF4-FFF2-40B4-BE49-F238E27FC236}">
                <a16:creationId xmlns:a16="http://schemas.microsoft.com/office/drawing/2014/main" id="{BA3F6760-61CB-5AAC-2F42-5E8E4AFD914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F4592FF6-8ABE-3190-24F6-4B62B555C2E8}"/>
              </a:ext>
            </a:extLst>
          </p:cNvPr>
          <p:cNvSpPr>
            <a:spLocks noGrp="1" noChangeArrowheads="1"/>
          </p:cNvSpPr>
          <p:nvPr>
            <p:ph type="sldNum" sz="quarter" idx="12"/>
          </p:nvPr>
        </p:nvSpPr>
        <p:spPr>
          <a:ln/>
        </p:spPr>
        <p:txBody>
          <a:bodyPr/>
          <a:lstStyle>
            <a:lvl1pPr>
              <a:defRPr/>
            </a:lvl1pPr>
          </a:lstStyle>
          <a:p>
            <a:pPr>
              <a:defRPr/>
            </a:pPr>
            <a:fld id="{37191A47-4733-4BF8-AE92-40C102A4525A}" type="slidenum">
              <a:rPr lang="en-US" altLang="en-US"/>
              <a:pPr>
                <a:defRPr/>
              </a:pPr>
              <a:t>‹#›</a:t>
            </a:fld>
            <a:endParaRPr lang="en-US" altLang="en-US"/>
          </a:p>
        </p:txBody>
      </p:sp>
    </p:spTree>
    <p:extLst>
      <p:ext uri="{BB962C8B-B14F-4D97-AF65-F5344CB8AC3E}">
        <p14:creationId xmlns:p14="http://schemas.microsoft.com/office/powerpoint/2010/main" val="711806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118F83B-8BE1-8459-EE21-A9A6280F7D7F}"/>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3" name="Rectangle 5">
            <a:extLst>
              <a:ext uri="{FF2B5EF4-FFF2-40B4-BE49-F238E27FC236}">
                <a16:creationId xmlns:a16="http://schemas.microsoft.com/office/drawing/2014/main" id="{BE0DED8F-645B-D7EF-C2EA-BC23DA971A8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3A6C68A9-C3CB-1D2D-30B6-1C437B37D8D8}"/>
              </a:ext>
            </a:extLst>
          </p:cNvPr>
          <p:cNvSpPr>
            <a:spLocks noGrp="1" noChangeArrowheads="1"/>
          </p:cNvSpPr>
          <p:nvPr>
            <p:ph type="sldNum" sz="quarter" idx="12"/>
          </p:nvPr>
        </p:nvSpPr>
        <p:spPr>
          <a:ln/>
        </p:spPr>
        <p:txBody>
          <a:bodyPr/>
          <a:lstStyle>
            <a:lvl1pPr>
              <a:defRPr/>
            </a:lvl1pPr>
          </a:lstStyle>
          <a:p>
            <a:pPr>
              <a:defRPr/>
            </a:pPr>
            <a:fld id="{AFC4766C-BA96-43CC-9B3E-568D4A49FB26}" type="slidenum">
              <a:rPr lang="en-US" altLang="en-US"/>
              <a:pPr>
                <a:defRPr/>
              </a:pPr>
              <a:t>‹#›</a:t>
            </a:fld>
            <a:endParaRPr lang="en-US" altLang="en-US"/>
          </a:p>
        </p:txBody>
      </p:sp>
    </p:spTree>
    <p:extLst>
      <p:ext uri="{BB962C8B-B14F-4D97-AF65-F5344CB8AC3E}">
        <p14:creationId xmlns:p14="http://schemas.microsoft.com/office/powerpoint/2010/main" val="1209948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5B63B44-1AA1-7EB0-F6C4-889E850D5579}"/>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6" name="Rectangle 5">
            <a:extLst>
              <a:ext uri="{FF2B5EF4-FFF2-40B4-BE49-F238E27FC236}">
                <a16:creationId xmlns:a16="http://schemas.microsoft.com/office/drawing/2014/main" id="{2FB86EFE-B925-2B11-4B36-683C70BA8EF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7F6E2BF-F27E-9166-660A-49A6D643A150}"/>
              </a:ext>
            </a:extLst>
          </p:cNvPr>
          <p:cNvSpPr>
            <a:spLocks noGrp="1" noChangeArrowheads="1"/>
          </p:cNvSpPr>
          <p:nvPr>
            <p:ph type="sldNum" sz="quarter" idx="12"/>
          </p:nvPr>
        </p:nvSpPr>
        <p:spPr>
          <a:ln/>
        </p:spPr>
        <p:txBody>
          <a:bodyPr/>
          <a:lstStyle>
            <a:lvl1pPr>
              <a:defRPr/>
            </a:lvl1pPr>
          </a:lstStyle>
          <a:p>
            <a:pPr>
              <a:defRPr/>
            </a:pPr>
            <a:fld id="{5552713B-BF7D-4B08-9051-827DA811C30F}" type="slidenum">
              <a:rPr lang="en-US" altLang="en-US"/>
              <a:pPr>
                <a:defRPr/>
              </a:pPr>
              <a:t>‹#›</a:t>
            </a:fld>
            <a:endParaRPr lang="en-US" altLang="en-US"/>
          </a:p>
        </p:txBody>
      </p:sp>
    </p:spTree>
    <p:extLst>
      <p:ext uri="{BB962C8B-B14F-4D97-AF65-F5344CB8AC3E}">
        <p14:creationId xmlns:p14="http://schemas.microsoft.com/office/powerpoint/2010/main" val="1117262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7275BB4-88FF-2B81-A777-8E8CD626656B}"/>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6" name="Rectangle 5">
            <a:extLst>
              <a:ext uri="{FF2B5EF4-FFF2-40B4-BE49-F238E27FC236}">
                <a16:creationId xmlns:a16="http://schemas.microsoft.com/office/drawing/2014/main" id="{46016C8D-E7A5-B400-7634-C78FBC620DF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60F986F-CD37-EA4A-0716-F6AFD6BB2E0B}"/>
              </a:ext>
            </a:extLst>
          </p:cNvPr>
          <p:cNvSpPr>
            <a:spLocks noGrp="1" noChangeArrowheads="1"/>
          </p:cNvSpPr>
          <p:nvPr>
            <p:ph type="sldNum" sz="quarter" idx="12"/>
          </p:nvPr>
        </p:nvSpPr>
        <p:spPr>
          <a:ln/>
        </p:spPr>
        <p:txBody>
          <a:bodyPr/>
          <a:lstStyle>
            <a:lvl1pPr>
              <a:defRPr/>
            </a:lvl1pPr>
          </a:lstStyle>
          <a:p>
            <a:pPr>
              <a:defRPr/>
            </a:pPr>
            <a:fld id="{6FD35EDF-AC1C-47E1-9757-865781CB7605}" type="slidenum">
              <a:rPr lang="en-US" altLang="en-US"/>
              <a:pPr>
                <a:defRPr/>
              </a:pPr>
              <a:t>‹#›</a:t>
            </a:fld>
            <a:endParaRPr lang="en-US" altLang="en-US"/>
          </a:p>
        </p:txBody>
      </p:sp>
    </p:spTree>
    <p:extLst>
      <p:ext uri="{BB962C8B-B14F-4D97-AF65-F5344CB8AC3E}">
        <p14:creationId xmlns:p14="http://schemas.microsoft.com/office/powerpoint/2010/main" val="3885604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F2144E8-87A7-9C50-4AD1-55116F221C1C}"/>
              </a:ext>
            </a:extLst>
          </p:cNvPr>
          <p:cNvSpPr>
            <a:spLocks noGrp="1" noChangeArrowheads="1"/>
          </p:cNvSpPr>
          <p:nvPr>
            <p:ph type="title"/>
          </p:nvPr>
        </p:nvSpPr>
        <p:spPr bwMode="auto">
          <a:xfrm>
            <a:off x="609600" y="277814"/>
            <a:ext cx="109728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F2D4A362-7198-5374-8784-AC976351D9B4}"/>
              </a:ext>
            </a:extLst>
          </p:cNvPr>
          <p:cNvSpPr>
            <a:spLocks noGrp="1" noChangeArrowheads="1"/>
          </p:cNvSpPr>
          <p:nvPr>
            <p:ph type="body" idx="1"/>
          </p:nvPr>
        </p:nvSpPr>
        <p:spPr bwMode="auto">
          <a:xfrm>
            <a:off x="609600" y="1600201"/>
            <a:ext cx="109728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a:extLst>
              <a:ext uri="{FF2B5EF4-FFF2-40B4-BE49-F238E27FC236}">
                <a16:creationId xmlns:a16="http://schemas.microsoft.com/office/drawing/2014/main" id="{161E843A-2988-ECC6-225E-CB4F2607BA9A}"/>
              </a:ext>
            </a:extLst>
          </p:cNvPr>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cs typeface="Arial" charset="0"/>
              </a:defRPr>
            </a:lvl1pPr>
          </a:lstStyle>
          <a:p>
            <a:pPr>
              <a:defRPr/>
            </a:pPr>
            <a:r>
              <a:rPr lang="en-US"/>
              <a:t>February 16, 2022</a:t>
            </a:r>
          </a:p>
        </p:txBody>
      </p:sp>
      <p:sp>
        <p:nvSpPr>
          <p:cNvPr id="4101" name="Rectangle 5">
            <a:extLst>
              <a:ext uri="{FF2B5EF4-FFF2-40B4-BE49-F238E27FC236}">
                <a16:creationId xmlns:a16="http://schemas.microsoft.com/office/drawing/2014/main" id="{AB9F6B67-9C97-38DA-8D14-3739C95B1F72}"/>
              </a:ext>
            </a:extLst>
          </p:cNvPr>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cs typeface="Arial" charset="0"/>
              </a:defRPr>
            </a:lvl1pPr>
          </a:lstStyle>
          <a:p>
            <a:pPr>
              <a:defRPr/>
            </a:pPr>
            <a:endParaRPr lang="en-US"/>
          </a:p>
        </p:txBody>
      </p:sp>
      <p:sp>
        <p:nvSpPr>
          <p:cNvPr id="4102" name="Rectangle 6">
            <a:extLst>
              <a:ext uri="{FF2B5EF4-FFF2-40B4-BE49-F238E27FC236}">
                <a16:creationId xmlns:a16="http://schemas.microsoft.com/office/drawing/2014/main" id="{3A0F1082-F394-A5F2-3D66-6975DC7DA83E}"/>
              </a:ext>
            </a:extLst>
          </p:cNvPr>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2B994797-2001-495F-9BCA-53417F3604BA}" type="slidenum">
              <a:rPr lang="en-US" altLang="en-US"/>
              <a:pPr>
                <a:defRPr/>
              </a:pPr>
              <a:t>‹#›</a:t>
            </a:fld>
            <a:endParaRPr lang="en-US" altLang="en-US"/>
          </a:p>
        </p:txBody>
      </p:sp>
      <p:sp>
        <p:nvSpPr>
          <p:cNvPr id="1031" name="Rectangle 7">
            <a:extLst>
              <a:ext uri="{FF2B5EF4-FFF2-40B4-BE49-F238E27FC236}">
                <a16:creationId xmlns:a16="http://schemas.microsoft.com/office/drawing/2014/main" id="{9EF1896F-90CB-C2B7-7335-839295200162}"/>
              </a:ext>
            </a:extLst>
          </p:cNvPr>
          <p:cNvSpPr>
            <a:spLocks noChangeArrowheads="1"/>
          </p:cNvSpPr>
          <p:nvPr/>
        </p:nvSpPr>
        <p:spPr bwMode="auto">
          <a:xfrm>
            <a:off x="0" y="0"/>
            <a:ext cx="304800" cy="2286000"/>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2" name="Line 8">
            <a:extLst>
              <a:ext uri="{FF2B5EF4-FFF2-40B4-BE49-F238E27FC236}">
                <a16:creationId xmlns:a16="http://schemas.microsoft.com/office/drawing/2014/main" id="{DEA914D7-5887-E825-A893-083FCD51C2C3}"/>
              </a:ext>
            </a:extLst>
          </p:cNvPr>
          <p:cNvSpPr>
            <a:spLocks noChangeShapeType="1"/>
          </p:cNvSpPr>
          <p:nvPr/>
        </p:nvSpPr>
        <p:spPr bwMode="auto">
          <a:xfrm>
            <a:off x="609600" y="1447800"/>
            <a:ext cx="10769600"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33" name="Rectangle 9">
            <a:extLst>
              <a:ext uri="{FF2B5EF4-FFF2-40B4-BE49-F238E27FC236}">
                <a16:creationId xmlns:a16="http://schemas.microsoft.com/office/drawing/2014/main" id="{EE1AE0DA-0B5D-F335-8C3C-BF1BEA0FD65A}"/>
              </a:ext>
            </a:extLst>
          </p:cNvPr>
          <p:cNvSpPr>
            <a:spLocks noChangeArrowheads="1"/>
          </p:cNvSpPr>
          <p:nvPr/>
        </p:nvSpPr>
        <p:spPr bwMode="auto">
          <a:xfrm>
            <a:off x="0" y="2286000"/>
            <a:ext cx="304800" cy="2286000"/>
          </a:xfrm>
          <a:prstGeom prst="rect">
            <a:avLst/>
          </a:prstGeom>
          <a:solidFill>
            <a:schemeClr val="accent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4" name="Rectangle 10">
            <a:extLst>
              <a:ext uri="{FF2B5EF4-FFF2-40B4-BE49-F238E27FC236}">
                <a16:creationId xmlns:a16="http://schemas.microsoft.com/office/drawing/2014/main" id="{6A12E8ED-E25C-A7D2-4FD6-1CD8A124DDD9}"/>
              </a:ext>
            </a:extLst>
          </p:cNvPr>
          <p:cNvSpPr>
            <a:spLocks noChangeArrowheads="1"/>
          </p:cNvSpPr>
          <p:nvPr/>
        </p:nvSpPr>
        <p:spPr bwMode="auto">
          <a:xfrm>
            <a:off x="0" y="4572000"/>
            <a:ext cx="304800" cy="2286000"/>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Tree>
    <p:extLst>
      <p:ext uri="{BB962C8B-B14F-4D97-AF65-F5344CB8AC3E}">
        <p14:creationId xmlns:p14="http://schemas.microsoft.com/office/powerpoint/2010/main" val="42832407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cs typeface="Arial" charset="0"/>
        </a:defRPr>
      </a:lvl2pPr>
      <a:lvl3pPr algn="l" rtl="0" eaLnBrk="0" fontAlgn="base" hangingPunct="0">
        <a:spcBef>
          <a:spcPct val="0"/>
        </a:spcBef>
        <a:spcAft>
          <a:spcPct val="0"/>
        </a:spcAft>
        <a:defRPr sz="4400">
          <a:solidFill>
            <a:schemeClr val="tx2"/>
          </a:solidFill>
          <a:latin typeface="Garamond" pitchFamily="18" charset="0"/>
          <a:cs typeface="Arial" charset="0"/>
        </a:defRPr>
      </a:lvl3pPr>
      <a:lvl4pPr algn="l" rtl="0" eaLnBrk="0" fontAlgn="base" hangingPunct="0">
        <a:spcBef>
          <a:spcPct val="0"/>
        </a:spcBef>
        <a:spcAft>
          <a:spcPct val="0"/>
        </a:spcAft>
        <a:defRPr sz="4400">
          <a:solidFill>
            <a:schemeClr val="tx2"/>
          </a:solidFill>
          <a:latin typeface="Garamond" pitchFamily="18" charset="0"/>
          <a:cs typeface="Arial" charset="0"/>
        </a:defRPr>
      </a:lvl4pPr>
      <a:lvl5pPr algn="l" rtl="0" eaLnBrk="0" fontAlgn="base" hangingPunct="0">
        <a:spcBef>
          <a:spcPct val="0"/>
        </a:spcBef>
        <a:spcAft>
          <a:spcPct val="0"/>
        </a:spcAft>
        <a:defRPr sz="4400">
          <a:solidFill>
            <a:schemeClr val="tx2"/>
          </a:solidFill>
          <a:latin typeface="Garamond" pitchFamily="18" charset="0"/>
          <a:cs typeface="Arial" charset="0"/>
        </a:defRPr>
      </a:lvl5pPr>
      <a:lvl6pPr marL="457200" algn="l" rtl="0" fontAlgn="base">
        <a:spcBef>
          <a:spcPct val="0"/>
        </a:spcBef>
        <a:spcAft>
          <a:spcPct val="0"/>
        </a:spcAft>
        <a:defRPr sz="4400">
          <a:solidFill>
            <a:schemeClr val="tx2"/>
          </a:solidFill>
          <a:latin typeface="Garamond" pitchFamily="18" charset="0"/>
          <a:cs typeface="Arial" charset="0"/>
        </a:defRPr>
      </a:lvl6pPr>
      <a:lvl7pPr marL="914400" algn="l" rtl="0" fontAlgn="base">
        <a:spcBef>
          <a:spcPct val="0"/>
        </a:spcBef>
        <a:spcAft>
          <a:spcPct val="0"/>
        </a:spcAft>
        <a:defRPr sz="4400">
          <a:solidFill>
            <a:schemeClr val="tx2"/>
          </a:solidFill>
          <a:latin typeface="Garamond" pitchFamily="18" charset="0"/>
          <a:cs typeface="Arial" charset="0"/>
        </a:defRPr>
      </a:lvl7pPr>
      <a:lvl8pPr marL="1371600" algn="l" rtl="0" fontAlgn="base">
        <a:spcBef>
          <a:spcPct val="0"/>
        </a:spcBef>
        <a:spcAft>
          <a:spcPct val="0"/>
        </a:spcAft>
        <a:defRPr sz="4400">
          <a:solidFill>
            <a:schemeClr val="tx2"/>
          </a:solidFill>
          <a:latin typeface="Garamond" pitchFamily="18" charset="0"/>
          <a:cs typeface="Arial" charset="0"/>
        </a:defRPr>
      </a:lvl8pPr>
      <a:lvl9pPr marL="1828800" algn="l" rtl="0" fontAlgn="base">
        <a:spcBef>
          <a:spcPct val="0"/>
        </a:spcBef>
        <a:spcAft>
          <a:spcPct val="0"/>
        </a:spcAft>
        <a:defRPr sz="4400">
          <a:solidFill>
            <a:schemeClr val="tx2"/>
          </a:solidFill>
          <a:latin typeface="Garamond" pitchFamily="18"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n"/>
        <a:defRPr sz="2400">
          <a:solidFill>
            <a:schemeClr val="tx1"/>
          </a:solidFill>
          <a:latin typeface="+mn-lt"/>
          <a:cs typeface="+mn-cs"/>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p"/>
        <a:defRPr sz="2000">
          <a:solidFill>
            <a:schemeClr val="tx1"/>
          </a:solidFill>
          <a:latin typeface="+mn-lt"/>
          <a:cs typeface="+mn-cs"/>
        </a:defRPr>
      </a:lvl3pPr>
      <a:lvl4pPr marL="1600200" indent="-228600" algn="l" rtl="0" eaLnBrk="0" fontAlgn="base" hangingPunct="0">
        <a:spcBef>
          <a:spcPct val="20000"/>
        </a:spcBef>
        <a:spcAft>
          <a:spcPct val="0"/>
        </a:spcAft>
        <a:buClr>
          <a:schemeClr val="bg2"/>
        </a:buClr>
        <a:buFont typeface="Wingdings" panose="05000000000000000000" pitchFamily="2" charset="2"/>
        <a:buChar char="§"/>
        <a:defRPr>
          <a:solidFill>
            <a:schemeClr val="tx1"/>
          </a:solidFill>
          <a:latin typeface="+mn-lt"/>
          <a:cs typeface="+mn-cs"/>
        </a:defRPr>
      </a:lvl4pPr>
      <a:lvl5pPr marL="2057400" indent="-228600" algn="l" rtl="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mn-lt"/>
          <a:cs typeface="+mn-cs"/>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FF9B181-3F5A-82FE-D368-364F596EA967}"/>
              </a:ext>
            </a:extLst>
          </p:cNvPr>
          <p:cNvSpPr>
            <a:spLocks noGrp="1" noChangeArrowheads="1"/>
          </p:cNvSpPr>
          <p:nvPr>
            <p:ph type="title"/>
          </p:nvPr>
        </p:nvSpPr>
        <p:spPr bwMode="auto">
          <a:xfrm>
            <a:off x="609600" y="277814"/>
            <a:ext cx="109728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50608E36-DCFD-6CF9-A57C-AE4735D65D80}"/>
              </a:ext>
            </a:extLst>
          </p:cNvPr>
          <p:cNvSpPr>
            <a:spLocks noGrp="1" noChangeArrowheads="1"/>
          </p:cNvSpPr>
          <p:nvPr>
            <p:ph type="body" idx="1"/>
          </p:nvPr>
        </p:nvSpPr>
        <p:spPr bwMode="auto">
          <a:xfrm>
            <a:off x="609600" y="1600201"/>
            <a:ext cx="109728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a:extLst>
              <a:ext uri="{FF2B5EF4-FFF2-40B4-BE49-F238E27FC236}">
                <a16:creationId xmlns:a16="http://schemas.microsoft.com/office/drawing/2014/main" id="{A8826507-1DE1-8A90-DE7C-2DE3A4B8EFDB}"/>
              </a:ext>
            </a:extLst>
          </p:cNvPr>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cs typeface="Arial" charset="0"/>
              </a:defRPr>
            </a:lvl1pPr>
          </a:lstStyle>
          <a:p>
            <a:pPr>
              <a:defRPr/>
            </a:pPr>
            <a:r>
              <a:rPr lang="en-US"/>
              <a:t>February 16, 2022</a:t>
            </a:r>
          </a:p>
        </p:txBody>
      </p:sp>
      <p:sp>
        <p:nvSpPr>
          <p:cNvPr id="4101" name="Rectangle 5">
            <a:extLst>
              <a:ext uri="{FF2B5EF4-FFF2-40B4-BE49-F238E27FC236}">
                <a16:creationId xmlns:a16="http://schemas.microsoft.com/office/drawing/2014/main" id="{45C82B1C-CBC7-0C3D-2BDE-4F12768C9448}"/>
              </a:ext>
            </a:extLst>
          </p:cNvPr>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cs typeface="Arial" charset="0"/>
              </a:defRPr>
            </a:lvl1pPr>
          </a:lstStyle>
          <a:p>
            <a:pPr>
              <a:defRPr/>
            </a:pPr>
            <a:endParaRPr lang="en-US"/>
          </a:p>
        </p:txBody>
      </p:sp>
      <p:sp>
        <p:nvSpPr>
          <p:cNvPr id="4102" name="Rectangle 6">
            <a:extLst>
              <a:ext uri="{FF2B5EF4-FFF2-40B4-BE49-F238E27FC236}">
                <a16:creationId xmlns:a16="http://schemas.microsoft.com/office/drawing/2014/main" id="{7934B94C-DB3C-9CBC-6E34-199778B62DA9}"/>
              </a:ext>
            </a:extLst>
          </p:cNvPr>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FA1EAFF5-3EE6-49BE-A71D-C0DD9DD43B33}" type="slidenum">
              <a:rPr lang="en-US" altLang="en-US"/>
              <a:pPr>
                <a:defRPr/>
              </a:pPr>
              <a:t>‹#›</a:t>
            </a:fld>
            <a:endParaRPr lang="en-US" altLang="en-US"/>
          </a:p>
        </p:txBody>
      </p:sp>
      <p:sp>
        <p:nvSpPr>
          <p:cNvPr id="1031" name="Rectangle 7">
            <a:extLst>
              <a:ext uri="{FF2B5EF4-FFF2-40B4-BE49-F238E27FC236}">
                <a16:creationId xmlns:a16="http://schemas.microsoft.com/office/drawing/2014/main" id="{2A295DCB-0E42-0CC6-AB9A-C099788810C4}"/>
              </a:ext>
            </a:extLst>
          </p:cNvPr>
          <p:cNvSpPr>
            <a:spLocks noChangeArrowheads="1"/>
          </p:cNvSpPr>
          <p:nvPr/>
        </p:nvSpPr>
        <p:spPr bwMode="auto">
          <a:xfrm>
            <a:off x="0" y="0"/>
            <a:ext cx="304800" cy="2286000"/>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2" name="Line 8">
            <a:extLst>
              <a:ext uri="{FF2B5EF4-FFF2-40B4-BE49-F238E27FC236}">
                <a16:creationId xmlns:a16="http://schemas.microsoft.com/office/drawing/2014/main" id="{C7F481F1-8727-D75E-5D44-193DB1FFCFDF}"/>
              </a:ext>
            </a:extLst>
          </p:cNvPr>
          <p:cNvSpPr>
            <a:spLocks noChangeShapeType="1"/>
          </p:cNvSpPr>
          <p:nvPr/>
        </p:nvSpPr>
        <p:spPr bwMode="auto">
          <a:xfrm>
            <a:off x="609600" y="1447800"/>
            <a:ext cx="10769600"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33" name="Rectangle 9">
            <a:extLst>
              <a:ext uri="{FF2B5EF4-FFF2-40B4-BE49-F238E27FC236}">
                <a16:creationId xmlns:a16="http://schemas.microsoft.com/office/drawing/2014/main" id="{3BCB8FCE-61C3-CD47-16EC-1E58B3C2136D}"/>
              </a:ext>
            </a:extLst>
          </p:cNvPr>
          <p:cNvSpPr>
            <a:spLocks noChangeArrowheads="1"/>
          </p:cNvSpPr>
          <p:nvPr/>
        </p:nvSpPr>
        <p:spPr bwMode="auto">
          <a:xfrm>
            <a:off x="0" y="2286000"/>
            <a:ext cx="304800" cy="2286000"/>
          </a:xfrm>
          <a:prstGeom prst="rect">
            <a:avLst/>
          </a:prstGeom>
          <a:solidFill>
            <a:schemeClr val="accent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4" name="Rectangle 10">
            <a:extLst>
              <a:ext uri="{FF2B5EF4-FFF2-40B4-BE49-F238E27FC236}">
                <a16:creationId xmlns:a16="http://schemas.microsoft.com/office/drawing/2014/main" id="{388B8A4D-3EF4-C9CB-6719-72A40CAA39E3}"/>
              </a:ext>
            </a:extLst>
          </p:cNvPr>
          <p:cNvSpPr>
            <a:spLocks noChangeArrowheads="1"/>
          </p:cNvSpPr>
          <p:nvPr/>
        </p:nvSpPr>
        <p:spPr bwMode="auto">
          <a:xfrm>
            <a:off x="0" y="4572000"/>
            <a:ext cx="304800" cy="2286000"/>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Tree>
    <p:extLst>
      <p:ext uri="{BB962C8B-B14F-4D97-AF65-F5344CB8AC3E}">
        <p14:creationId xmlns:p14="http://schemas.microsoft.com/office/powerpoint/2010/main" val="10377920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cs typeface="Arial" charset="0"/>
        </a:defRPr>
      </a:lvl2pPr>
      <a:lvl3pPr algn="l" rtl="0" eaLnBrk="0" fontAlgn="base" hangingPunct="0">
        <a:spcBef>
          <a:spcPct val="0"/>
        </a:spcBef>
        <a:spcAft>
          <a:spcPct val="0"/>
        </a:spcAft>
        <a:defRPr sz="4400">
          <a:solidFill>
            <a:schemeClr val="tx2"/>
          </a:solidFill>
          <a:latin typeface="Garamond" pitchFamily="18" charset="0"/>
          <a:cs typeface="Arial" charset="0"/>
        </a:defRPr>
      </a:lvl3pPr>
      <a:lvl4pPr algn="l" rtl="0" eaLnBrk="0" fontAlgn="base" hangingPunct="0">
        <a:spcBef>
          <a:spcPct val="0"/>
        </a:spcBef>
        <a:spcAft>
          <a:spcPct val="0"/>
        </a:spcAft>
        <a:defRPr sz="4400">
          <a:solidFill>
            <a:schemeClr val="tx2"/>
          </a:solidFill>
          <a:latin typeface="Garamond" pitchFamily="18" charset="0"/>
          <a:cs typeface="Arial" charset="0"/>
        </a:defRPr>
      </a:lvl4pPr>
      <a:lvl5pPr algn="l" rtl="0" eaLnBrk="0" fontAlgn="base" hangingPunct="0">
        <a:spcBef>
          <a:spcPct val="0"/>
        </a:spcBef>
        <a:spcAft>
          <a:spcPct val="0"/>
        </a:spcAft>
        <a:defRPr sz="4400">
          <a:solidFill>
            <a:schemeClr val="tx2"/>
          </a:solidFill>
          <a:latin typeface="Garamond" pitchFamily="18" charset="0"/>
          <a:cs typeface="Arial" charset="0"/>
        </a:defRPr>
      </a:lvl5pPr>
      <a:lvl6pPr marL="457200" algn="l" rtl="0" fontAlgn="base">
        <a:spcBef>
          <a:spcPct val="0"/>
        </a:spcBef>
        <a:spcAft>
          <a:spcPct val="0"/>
        </a:spcAft>
        <a:defRPr sz="4400">
          <a:solidFill>
            <a:schemeClr val="tx2"/>
          </a:solidFill>
          <a:latin typeface="Garamond" pitchFamily="18" charset="0"/>
          <a:cs typeface="Arial" charset="0"/>
        </a:defRPr>
      </a:lvl6pPr>
      <a:lvl7pPr marL="914400" algn="l" rtl="0" fontAlgn="base">
        <a:spcBef>
          <a:spcPct val="0"/>
        </a:spcBef>
        <a:spcAft>
          <a:spcPct val="0"/>
        </a:spcAft>
        <a:defRPr sz="4400">
          <a:solidFill>
            <a:schemeClr val="tx2"/>
          </a:solidFill>
          <a:latin typeface="Garamond" pitchFamily="18" charset="0"/>
          <a:cs typeface="Arial" charset="0"/>
        </a:defRPr>
      </a:lvl7pPr>
      <a:lvl8pPr marL="1371600" algn="l" rtl="0" fontAlgn="base">
        <a:spcBef>
          <a:spcPct val="0"/>
        </a:spcBef>
        <a:spcAft>
          <a:spcPct val="0"/>
        </a:spcAft>
        <a:defRPr sz="4400">
          <a:solidFill>
            <a:schemeClr val="tx2"/>
          </a:solidFill>
          <a:latin typeface="Garamond" pitchFamily="18" charset="0"/>
          <a:cs typeface="Arial" charset="0"/>
        </a:defRPr>
      </a:lvl8pPr>
      <a:lvl9pPr marL="1828800" algn="l" rtl="0" fontAlgn="base">
        <a:spcBef>
          <a:spcPct val="0"/>
        </a:spcBef>
        <a:spcAft>
          <a:spcPct val="0"/>
        </a:spcAft>
        <a:defRPr sz="4400">
          <a:solidFill>
            <a:schemeClr val="tx2"/>
          </a:solidFill>
          <a:latin typeface="Garamond" pitchFamily="18"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n"/>
        <a:defRPr sz="2400">
          <a:solidFill>
            <a:schemeClr val="tx1"/>
          </a:solidFill>
          <a:latin typeface="+mn-lt"/>
          <a:cs typeface="+mn-cs"/>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p"/>
        <a:defRPr sz="2000">
          <a:solidFill>
            <a:schemeClr val="tx1"/>
          </a:solidFill>
          <a:latin typeface="+mn-lt"/>
          <a:cs typeface="+mn-cs"/>
        </a:defRPr>
      </a:lvl3pPr>
      <a:lvl4pPr marL="1600200" indent="-228600" algn="l" rtl="0" eaLnBrk="0" fontAlgn="base" hangingPunct="0">
        <a:spcBef>
          <a:spcPct val="20000"/>
        </a:spcBef>
        <a:spcAft>
          <a:spcPct val="0"/>
        </a:spcAft>
        <a:buClr>
          <a:schemeClr val="bg2"/>
        </a:buClr>
        <a:buFont typeface="Wingdings" panose="05000000000000000000" pitchFamily="2" charset="2"/>
        <a:buChar char="§"/>
        <a:defRPr>
          <a:solidFill>
            <a:schemeClr val="tx1"/>
          </a:solidFill>
          <a:latin typeface="+mn-lt"/>
          <a:cs typeface="+mn-cs"/>
        </a:defRPr>
      </a:lvl4pPr>
      <a:lvl5pPr marL="2057400" indent="-228600" algn="l" rtl="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mn-lt"/>
          <a:cs typeface="+mn-cs"/>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hams@crescentpower.net"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281F659-9F7F-B534-EF7C-9153276C68B5}"/>
              </a:ext>
            </a:extLst>
          </p:cNvPr>
          <p:cNvSpPr>
            <a:spLocks noGrp="1" noChangeArrowheads="1"/>
          </p:cNvSpPr>
          <p:nvPr>
            <p:ph type="ctrTitle"/>
          </p:nvPr>
        </p:nvSpPr>
        <p:spPr>
          <a:xfrm>
            <a:off x="2057400" y="685800"/>
            <a:ext cx="8077200" cy="2127250"/>
          </a:xfrm>
        </p:spPr>
        <p:txBody>
          <a:bodyPr/>
          <a:lstStyle/>
          <a:p>
            <a:pPr eaLnBrk="1" hangingPunct="1"/>
            <a:r>
              <a:rPr lang="en-US" altLang="en-US" sz="4000" dirty="0"/>
              <a:t>Eliminate Double-Counting of DC Tie Exports and EAL Design to Capture Counter-Party Exposure</a:t>
            </a:r>
            <a:endParaRPr lang="en-US" altLang="en-US" sz="4400" dirty="0"/>
          </a:p>
        </p:txBody>
      </p:sp>
      <p:sp>
        <p:nvSpPr>
          <p:cNvPr id="5123" name="Rectangle 3">
            <a:extLst>
              <a:ext uri="{FF2B5EF4-FFF2-40B4-BE49-F238E27FC236}">
                <a16:creationId xmlns:a16="http://schemas.microsoft.com/office/drawing/2014/main" id="{C7D9CB89-A5E7-2DEB-9500-BCB4B5B2C918}"/>
              </a:ext>
            </a:extLst>
          </p:cNvPr>
          <p:cNvSpPr>
            <a:spLocks noGrp="1" noChangeArrowheads="1"/>
          </p:cNvSpPr>
          <p:nvPr>
            <p:ph type="subTitle" idx="1"/>
          </p:nvPr>
        </p:nvSpPr>
        <p:spPr>
          <a:xfrm>
            <a:off x="2133600" y="3270250"/>
            <a:ext cx="7848600" cy="2209800"/>
          </a:xfrm>
        </p:spPr>
        <p:txBody>
          <a:bodyPr/>
          <a:lstStyle/>
          <a:p>
            <a:pPr eaLnBrk="1" hangingPunct="1">
              <a:lnSpc>
                <a:spcPct val="90000"/>
              </a:lnSpc>
            </a:pPr>
            <a:r>
              <a:rPr lang="en-US" altLang="en-US" dirty="0"/>
              <a:t>Shams Siddiqi, Ph.D.</a:t>
            </a:r>
          </a:p>
          <a:p>
            <a:pPr eaLnBrk="1" hangingPunct="1">
              <a:lnSpc>
                <a:spcPct val="90000"/>
              </a:lnSpc>
            </a:pPr>
            <a:r>
              <a:rPr lang="en-US" altLang="en-US" sz="2000" dirty="0"/>
              <a:t>Representing Rainbow Energy Marketing Company (REMC)</a:t>
            </a:r>
          </a:p>
          <a:p>
            <a:pPr eaLnBrk="1" hangingPunct="1">
              <a:lnSpc>
                <a:spcPct val="90000"/>
              </a:lnSpc>
            </a:pPr>
            <a:r>
              <a:rPr lang="en-US" altLang="en-US" sz="2000" dirty="0"/>
              <a:t>(512) 619-3532</a:t>
            </a:r>
          </a:p>
          <a:p>
            <a:pPr eaLnBrk="1" hangingPunct="1">
              <a:lnSpc>
                <a:spcPct val="90000"/>
              </a:lnSpc>
            </a:pPr>
            <a:r>
              <a:rPr lang="en-US" altLang="en-US" sz="2000" dirty="0">
                <a:hlinkClick r:id="rId3"/>
              </a:rPr>
              <a:t>shams@crescentpower.net</a:t>
            </a:r>
            <a:endParaRPr lang="en-US" altLang="en-US" sz="2000" dirty="0"/>
          </a:p>
          <a:p>
            <a:pPr eaLnBrk="1" hangingPunct="1">
              <a:lnSpc>
                <a:spcPct val="90000"/>
              </a:lnSpc>
            </a:pPr>
            <a:r>
              <a:rPr lang="en-US" altLang="en-US" sz="2000" dirty="0"/>
              <a:t>CFSG Meeting</a:t>
            </a:r>
          </a:p>
          <a:p>
            <a:pPr eaLnBrk="1" hangingPunct="1">
              <a:lnSpc>
                <a:spcPct val="90000"/>
              </a:lnSpc>
            </a:pPr>
            <a:r>
              <a:rPr lang="en-US" altLang="en-US" sz="2000" dirty="0"/>
              <a:t>June 21, 2023</a:t>
            </a:r>
          </a:p>
          <a:p>
            <a:pPr eaLnBrk="1" hangingPunct="1">
              <a:lnSpc>
                <a:spcPct val="90000"/>
              </a:lnSpc>
            </a:pPr>
            <a:endParaRPr lang="en-US" altLang="en-US"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a:extLst>
              <a:ext uri="{FF2B5EF4-FFF2-40B4-BE49-F238E27FC236}">
                <a16:creationId xmlns:a16="http://schemas.microsoft.com/office/drawing/2014/main" id="{03ACB901-C15F-6E9B-1074-C98B78D7C19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fontAlgn="base">
              <a:spcBef>
                <a:spcPct val="0"/>
              </a:spcBef>
              <a:spcAft>
                <a:spcPct val="0"/>
              </a:spcAft>
              <a:buClrTx/>
              <a:buSzTx/>
              <a:buNone/>
            </a:pPr>
            <a:fld id="{06B5E4FF-491A-4C95-AD4E-9EB3943A4244}" type="slidenum">
              <a:rPr lang="en-US" altLang="en-US" sz="1000">
                <a:solidFill>
                  <a:srgbClr val="000000"/>
                </a:solidFill>
              </a:rPr>
              <a:pPr fontAlgn="base">
                <a:spcBef>
                  <a:spcPct val="0"/>
                </a:spcBef>
                <a:spcAft>
                  <a:spcPct val="0"/>
                </a:spcAft>
                <a:buClrTx/>
                <a:buSzTx/>
                <a:buNone/>
              </a:pPr>
              <a:t>10</a:t>
            </a:fld>
            <a:endParaRPr lang="en-US" altLang="en-US" sz="1000">
              <a:solidFill>
                <a:srgbClr val="000000"/>
              </a:solidFill>
            </a:endParaRPr>
          </a:p>
        </p:txBody>
      </p:sp>
      <p:sp>
        <p:nvSpPr>
          <p:cNvPr id="7171" name="Rectangle 2">
            <a:extLst>
              <a:ext uri="{FF2B5EF4-FFF2-40B4-BE49-F238E27FC236}">
                <a16:creationId xmlns:a16="http://schemas.microsoft.com/office/drawing/2014/main" id="{ADF3369F-C92E-3AED-4F86-0C3A5EC315FA}"/>
              </a:ext>
            </a:extLst>
          </p:cNvPr>
          <p:cNvSpPr>
            <a:spLocks noGrp="1" noChangeArrowheads="1"/>
          </p:cNvSpPr>
          <p:nvPr>
            <p:ph type="title"/>
          </p:nvPr>
        </p:nvSpPr>
        <p:spPr/>
        <p:txBody>
          <a:bodyPr/>
          <a:lstStyle/>
          <a:p>
            <a:pPr eaLnBrk="1" hangingPunct="1"/>
            <a:r>
              <a:rPr lang="en-US" altLang="en-US" dirty="0"/>
              <a:t>EAL Example 3</a:t>
            </a:r>
          </a:p>
        </p:txBody>
      </p:sp>
      <p:sp>
        <p:nvSpPr>
          <p:cNvPr id="7172" name="Rectangle 3">
            <a:extLst>
              <a:ext uri="{FF2B5EF4-FFF2-40B4-BE49-F238E27FC236}">
                <a16:creationId xmlns:a16="http://schemas.microsoft.com/office/drawing/2014/main" id="{CBDD0A15-8697-F3F7-2928-DC91A550D935}"/>
              </a:ext>
            </a:extLst>
          </p:cNvPr>
          <p:cNvSpPr>
            <a:spLocks noGrp="1" noChangeArrowheads="1"/>
          </p:cNvSpPr>
          <p:nvPr>
            <p:ph type="body" idx="1"/>
          </p:nvPr>
        </p:nvSpPr>
        <p:spPr>
          <a:xfrm>
            <a:off x="609600" y="1447802"/>
            <a:ext cx="10796588" cy="4410074"/>
          </a:xfrm>
        </p:spPr>
        <p:txBody>
          <a:bodyPr/>
          <a:lstStyle/>
          <a:p>
            <a:pPr marL="346075" indent="-285750">
              <a:lnSpc>
                <a:spcPct val="95000"/>
              </a:lnSpc>
              <a:spcBef>
                <a:spcPct val="25000"/>
              </a:spcBef>
              <a:buClr>
                <a:schemeClr val="tx1"/>
              </a:buClr>
              <a:defRPr/>
            </a:pPr>
            <a:r>
              <a:rPr lang="en-US" altLang="en-US" sz="1800" dirty="0"/>
              <a:t>QSE with M1=15, M2=9 sells $1M in DAM and buys $1M in RTM for every OD and market prices and forward prices were all $1,000/MWh except Day – 21 to Day -8 prices were $10/MWh:</a:t>
            </a:r>
          </a:p>
          <a:p>
            <a:pPr marL="746125" lvl="1">
              <a:lnSpc>
                <a:spcPct val="95000"/>
              </a:lnSpc>
              <a:spcBef>
                <a:spcPct val="25000"/>
              </a:spcBef>
              <a:buClr>
                <a:schemeClr val="tx1"/>
              </a:buClr>
              <a:defRPr/>
            </a:pPr>
            <a:r>
              <a:rPr lang="en-US" altLang="en-US" sz="1400" b="1" dirty="0"/>
              <a:t>Note: OD Net Exposure = $0 for all ODs including last 7 ODs; however, assuming all invoices are paid, only 3 days of DAM owed and 7 days of RTM due for net exposure of $4M</a:t>
            </a:r>
          </a:p>
          <a:p>
            <a:pPr marL="346075" indent="-285750">
              <a:lnSpc>
                <a:spcPct val="95000"/>
              </a:lnSpc>
              <a:spcBef>
                <a:spcPct val="25000"/>
              </a:spcBef>
              <a:buClr>
                <a:schemeClr val="tx1"/>
              </a:buClr>
              <a:defRPr/>
            </a:pPr>
            <a:r>
              <a:rPr lang="en-US" altLang="en-US" sz="1800" dirty="0"/>
              <a:t>Current EAL (huge over-collateralization or positive gap):</a:t>
            </a:r>
          </a:p>
          <a:p>
            <a:pPr marL="746125" lvl="1">
              <a:lnSpc>
                <a:spcPct val="95000"/>
              </a:lnSpc>
              <a:spcBef>
                <a:spcPct val="25000"/>
              </a:spcBef>
              <a:buClr>
                <a:schemeClr val="tx1"/>
              </a:buClr>
              <a:defRPr/>
            </a:pPr>
            <a:r>
              <a:rPr lang="en-US" altLang="en-US" sz="1400" dirty="0"/>
              <a:t>RFAF=100, Max RTLE = $1,500M, RTLCNS = $5.5M, RTLF = $11.55M, Max URTA = $9M</a:t>
            </a:r>
          </a:p>
          <a:p>
            <a:pPr marL="746125" lvl="1">
              <a:lnSpc>
                <a:spcPct val="95000"/>
              </a:lnSpc>
              <a:spcBef>
                <a:spcPct val="25000"/>
              </a:spcBef>
              <a:buClr>
                <a:schemeClr val="tx1"/>
              </a:buClr>
              <a:defRPr/>
            </a:pPr>
            <a:r>
              <a:rPr lang="en-US" altLang="en-US" sz="1400" dirty="0"/>
              <a:t>DFAF=1, DALE = -$15M, OUT = -$3M</a:t>
            </a:r>
          </a:p>
          <a:p>
            <a:pPr marL="746125" lvl="1">
              <a:lnSpc>
                <a:spcPct val="95000"/>
              </a:lnSpc>
              <a:spcBef>
                <a:spcPct val="25000"/>
              </a:spcBef>
              <a:buClr>
                <a:schemeClr val="tx1"/>
              </a:buClr>
              <a:defRPr/>
            </a:pPr>
            <a:r>
              <a:rPr lang="en-US" altLang="en-US" sz="1400" dirty="0"/>
              <a:t>EAL = Max(Max RTLE, RTLF) + Max(RTLCNS, Max URTA) + DALE + OUT = 1500+9-15-3 = $1,491M</a:t>
            </a:r>
          </a:p>
          <a:p>
            <a:pPr marL="346075" indent="-285750">
              <a:lnSpc>
                <a:spcPct val="95000"/>
              </a:lnSpc>
              <a:spcBef>
                <a:spcPct val="25000"/>
              </a:spcBef>
              <a:buClr>
                <a:schemeClr val="tx1"/>
              </a:buClr>
              <a:defRPr/>
            </a:pPr>
            <a:r>
              <a:rPr lang="en-US" altLang="en-US" sz="1800" dirty="0"/>
              <a:t>Proposed EAL:</a:t>
            </a:r>
          </a:p>
          <a:p>
            <a:pPr marL="746125" lvl="1">
              <a:lnSpc>
                <a:spcPct val="95000"/>
              </a:lnSpc>
              <a:spcBef>
                <a:spcPct val="25000"/>
              </a:spcBef>
              <a:buClr>
                <a:schemeClr val="tx1"/>
              </a:buClr>
              <a:defRPr/>
            </a:pPr>
            <a:r>
              <a:rPr lang="en-US" altLang="en-US" sz="1400" dirty="0"/>
              <a:t>RFAF = 1, DFAF = 1</a:t>
            </a:r>
          </a:p>
          <a:p>
            <a:pPr marL="746125" lvl="1">
              <a:lnSpc>
                <a:spcPct val="95000"/>
              </a:lnSpc>
              <a:spcBef>
                <a:spcPct val="25000"/>
              </a:spcBef>
              <a:buClr>
                <a:schemeClr val="tx1"/>
              </a:buClr>
              <a:defRPr/>
            </a:pPr>
            <a:r>
              <a:rPr lang="en-US" altLang="en-US" sz="1400" dirty="0"/>
              <a:t>Most recent 7 ODs = [DFAF*</a:t>
            </a:r>
            <a:r>
              <a:rPr lang="en-US" altLang="en-US" sz="1400" dirty="0" err="1"/>
              <a:t>DAL</a:t>
            </a:r>
            <a:r>
              <a:rPr lang="en-US" altLang="en-US" sz="1400" i="1" dirty="0" err="1"/>
              <a:t>i</a:t>
            </a:r>
            <a:r>
              <a:rPr lang="en-US" altLang="en-US" sz="1400" dirty="0"/>
              <a:t> + RFAF*</a:t>
            </a:r>
            <a:r>
              <a:rPr lang="en-US" altLang="en-US" sz="1400" dirty="0" err="1"/>
              <a:t>RTL</a:t>
            </a:r>
            <a:r>
              <a:rPr lang="en-US" altLang="en-US" sz="1400" i="1" dirty="0" err="1"/>
              <a:t>i</a:t>
            </a:r>
            <a:r>
              <a:rPr lang="en-US" altLang="en-US" sz="1400" dirty="0"/>
              <a:t>] x M1 = [$10M - $10M] x 15 = $0</a:t>
            </a:r>
          </a:p>
          <a:p>
            <a:pPr marL="746125" lvl="1">
              <a:lnSpc>
                <a:spcPct val="95000"/>
              </a:lnSpc>
              <a:spcBef>
                <a:spcPct val="25000"/>
              </a:spcBef>
              <a:buClr>
                <a:schemeClr val="tx1"/>
              </a:buClr>
              <a:defRPr/>
            </a:pPr>
            <a:r>
              <a:rPr lang="en-US" altLang="en-US" sz="1400" dirty="0"/>
              <a:t>Historical D previous ODs = [</a:t>
            </a:r>
            <a:r>
              <a:rPr lang="en-US" altLang="en-US" sz="1400" dirty="0" err="1"/>
              <a:t>DAL</a:t>
            </a:r>
            <a:r>
              <a:rPr lang="en-US" altLang="en-US" sz="1400" i="1" dirty="0" err="1"/>
              <a:t>i</a:t>
            </a:r>
            <a:r>
              <a:rPr lang="en-US" altLang="en-US" sz="1400" dirty="0"/>
              <a:t> + </a:t>
            </a:r>
            <a:r>
              <a:rPr lang="en-US" altLang="en-US" sz="1400" dirty="0" err="1"/>
              <a:t>RTL</a:t>
            </a:r>
            <a:r>
              <a:rPr lang="en-US" altLang="en-US" sz="1400" i="1" dirty="0" err="1"/>
              <a:t>i</a:t>
            </a:r>
            <a:r>
              <a:rPr lang="en-US" altLang="en-US" sz="1400" dirty="0"/>
              <a:t>] x M1 = $0</a:t>
            </a:r>
          </a:p>
          <a:p>
            <a:pPr marL="746125" lvl="1">
              <a:lnSpc>
                <a:spcPct val="95000"/>
              </a:lnSpc>
              <a:spcBef>
                <a:spcPct val="25000"/>
              </a:spcBef>
              <a:buClr>
                <a:schemeClr val="tx1"/>
              </a:buClr>
              <a:defRPr/>
            </a:pPr>
            <a:r>
              <a:rPr lang="en-US" altLang="en-US" sz="1400" dirty="0"/>
              <a:t>EAL = Max(Most recent 7 ODs, Historical D previous ODs)+OUT+ Max(0.9*</a:t>
            </a:r>
            <a:r>
              <a:rPr lang="en-US" altLang="en-US" sz="1400" dirty="0" err="1"/>
              <a:t>RTL</a:t>
            </a:r>
            <a:r>
              <a:rPr lang="en-US" altLang="en-US" sz="1400" i="1" dirty="0" err="1"/>
              <a:t>i</a:t>
            </a:r>
            <a:r>
              <a:rPr lang="en-US" altLang="en-US" sz="1400" dirty="0"/>
              <a:t>, 1.1*</a:t>
            </a:r>
            <a:r>
              <a:rPr lang="en-US" altLang="en-US" sz="1400" dirty="0" err="1"/>
              <a:t>RTL</a:t>
            </a:r>
            <a:r>
              <a:rPr lang="en-US" altLang="en-US" sz="1400" i="1" dirty="0" err="1"/>
              <a:t>i</a:t>
            </a:r>
            <a:r>
              <a:rPr lang="en-US" altLang="en-US" sz="1400" dirty="0"/>
              <a:t>) for most recent 7 ODs = 0-3+7.7 = $4.7M </a:t>
            </a:r>
          </a:p>
          <a:p>
            <a:pPr marL="346075">
              <a:lnSpc>
                <a:spcPct val="95000"/>
              </a:lnSpc>
              <a:spcBef>
                <a:spcPct val="25000"/>
              </a:spcBef>
              <a:buClr>
                <a:schemeClr val="tx1"/>
              </a:buClr>
              <a:defRPr/>
            </a:pPr>
            <a:r>
              <a:rPr lang="en-US" altLang="en-US" sz="1800" dirty="0"/>
              <a:t>Reasons Current EAL is disconnected from actual exposure:</a:t>
            </a:r>
          </a:p>
          <a:p>
            <a:pPr marL="746125" lvl="1">
              <a:lnSpc>
                <a:spcPct val="95000"/>
              </a:lnSpc>
              <a:spcBef>
                <a:spcPct val="25000"/>
              </a:spcBef>
              <a:buClr>
                <a:schemeClr val="tx1"/>
              </a:buClr>
              <a:defRPr/>
            </a:pPr>
            <a:r>
              <a:rPr lang="en-US" altLang="en-US" sz="1400" dirty="0"/>
              <a:t>RFAF is based on most recent RTLE but is applied to prior days when prices were 100 times as high – </a:t>
            </a:r>
            <a:r>
              <a:rPr lang="en-US" altLang="en-US" sz="1400" b="1" dirty="0">
                <a:solidFill>
                  <a:srgbClr val="FF0000"/>
                </a:solidFill>
              </a:rPr>
              <a:t>implied price for those ODs in Max RTLE is $100,000/MWh</a:t>
            </a:r>
            <a:r>
              <a:rPr lang="en-US" altLang="en-US" sz="1400" dirty="0"/>
              <a:t> resulting in massive over-collateralization</a:t>
            </a:r>
          </a:p>
        </p:txBody>
      </p:sp>
    </p:spTree>
    <p:extLst>
      <p:ext uri="{BB962C8B-B14F-4D97-AF65-F5344CB8AC3E}">
        <p14:creationId xmlns:p14="http://schemas.microsoft.com/office/powerpoint/2010/main" val="62698925"/>
      </p:ext>
    </p:extLst>
  </p:cSld>
  <p:clrMapOvr>
    <a:masterClrMapping/>
  </p:clrMapOvr>
  <p:transition advClick="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a:extLst>
              <a:ext uri="{FF2B5EF4-FFF2-40B4-BE49-F238E27FC236}">
                <a16:creationId xmlns:a16="http://schemas.microsoft.com/office/drawing/2014/main" id="{03ACB901-C15F-6E9B-1074-C98B78D7C19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fontAlgn="base">
              <a:spcBef>
                <a:spcPct val="0"/>
              </a:spcBef>
              <a:spcAft>
                <a:spcPct val="0"/>
              </a:spcAft>
              <a:buClrTx/>
              <a:buSzTx/>
              <a:buNone/>
            </a:pPr>
            <a:fld id="{06B5E4FF-491A-4C95-AD4E-9EB3943A4244}" type="slidenum">
              <a:rPr lang="en-US" altLang="en-US" sz="1000">
                <a:solidFill>
                  <a:srgbClr val="000000"/>
                </a:solidFill>
              </a:rPr>
              <a:pPr fontAlgn="base">
                <a:spcBef>
                  <a:spcPct val="0"/>
                </a:spcBef>
                <a:spcAft>
                  <a:spcPct val="0"/>
                </a:spcAft>
                <a:buClrTx/>
                <a:buSzTx/>
                <a:buNone/>
              </a:pPr>
              <a:t>11</a:t>
            </a:fld>
            <a:endParaRPr lang="en-US" altLang="en-US" sz="1000">
              <a:solidFill>
                <a:srgbClr val="000000"/>
              </a:solidFill>
            </a:endParaRPr>
          </a:p>
        </p:txBody>
      </p:sp>
      <p:sp>
        <p:nvSpPr>
          <p:cNvPr id="7171" name="Rectangle 2">
            <a:extLst>
              <a:ext uri="{FF2B5EF4-FFF2-40B4-BE49-F238E27FC236}">
                <a16:creationId xmlns:a16="http://schemas.microsoft.com/office/drawing/2014/main" id="{ADF3369F-C92E-3AED-4F86-0C3A5EC315FA}"/>
              </a:ext>
            </a:extLst>
          </p:cNvPr>
          <p:cNvSpPr>
            <a:spLocks noGrp="1" noChangeArrowheads="1"/>
          </p:cNvSpPr>
          <p:nvPr>
            <p:ph type="title"/>
          </p:nvPr>
        </p:nvSpPr>
        <p:spPr/>
        <p:txBody>
          <a:bodyPr/>
          <a:lstStyle/>
          <a:p>
            <a:pPr eaLnBrk="1" hangingPunct="1"/>
            <a:r>
              <a:rPr lang="en-US" altLang="en-US" dirty="0"/>
              <a:t>EAL Example 4</a:t>
            </a:r>
          </a:p>
        </p:txBody>
      </p:sp>
      <p:sp>
        <p:nvSpPr>
          <p:cNvPr id="7172" name="Rectangle 3">
            <a:extLst>
              <a:ext uri="{FF2B5EF4-FFF2-40B4-BE49-F238E27FC236}">
                <a16:creationId xmlns:a16="http://schemas.microsoft.com/office/drawing/2014/main" id="{CBDD0A15-8697-F3F7-2928-DC91A550D935}"/>
              </a:ext>
            </a:extLst>
          </p:cNvPr>
          <p:cNvSpPr>
            <a:spLocks noGrp="1" noChangeArrowheads="1"/>
          </p:cNvSpPr>
          <p:nvPr>
            <p:ph type="body" idx="1"/>
          </p:nvPr>
        </p:nvSpPr>
        <p:spPr>
          <a:xfrm>
            <a:off x="609600" y="1447802"/>
            <a:ext cx="10796588" cy="4410074"/>
          </a:xfrm>
        </p:spPr>
        <p:txBody>
          <a:bodyPr/>
          <a:lstStyle/>
          <a:p>
            <a:pPr marL="346075" indent="-285750">
              <a:lnSpc>
                <a:spcPct val="95000"/>
              </a:lnSpc>
              <a:spcBef>
                <a:spcPct val="25000"/>
              </a:spcBef>
              <a:buClr>
                <a:schemeClr val="tx1"/>
              </a:buClr>
              <a:defRPr/>
            </a:pPr>
            <a:r>
              <a:rPr lang="en-US" altLang="en-US" sz="1800" dirty="0"/>
              <a:t>QSE with M1=15, M2=9 buys $2M in DAM and sells $1M in RTM for every OD except in last 7 ODs due to 10 times higher prices QSE buys $20M in DAM and sells $10M in RTM with forward market reflecting recent prices :</a:t>
            </a:r>
          </a:p>
          <a:p>
            <a:pPr marL="746125" lvl="1">
              <a:lnSpc>
                <a:spcPct val="95000"/>
              </a:lnSpc>
              <a:spcBef>
                <a:spcPct val="25000"/>
              </a:spcBef>
              <a:buClr>
                <a:schemeClr val="tx1"/>
              </a:buClr>
              <a:defRPr/>
            </a:pPr>
            <a:r>
              <a:rPr lang="en-US" altLang="en-US" sz="1400" b="1" dirty="0"/>
              <a:t>Exposure = 3 days of DAM, 7 days of RTM, 15 days of net invoice = 60-70+10*15 = $140M</a:t>
            </a:r>
          </a:p>
          <a:p>
            <a:pPr marL="346075" indent="-285750">
              <a:lnSpc>
                <a:spcPct val="95000"/>
              </a:lnSpc>
              <a:spcBef>
                <a:spcPct val="25000"/>
              </a:spcBef>
              <a:buClr>
                <a:schemeClr val="tx1"/>
              </a:buClr>
              <a:defRPr/>
            </a:pPr>
            <a:r>
              <a:rPr lang="en-US" altLang="en-US" sz="1800" dirty="0"/>
              <a:t>Current EAL (huge over-collateralization or positive gap):</a:t>
            </a:r>
          </a:p>
          <a:p>
            <a:pPr marL="746125" lvl="1">
              <a:lnSpc>
                <a:spcPct val="95000"/>
              </a:lnSpc>
              <a:spcBef>
                <a:spcPct val="25000"/>
              </a:spcBef>
              <a:buClr>
                <a:schemeClr val="tx1"/>
              </a:buClr>
              <a:defRPr/>
            </a:pPr>
            <a:r>
              <a:rPr lang="en-US" altLang="en-US" sz="1400" dirty="0"/>
              <a:t>RFAF = 10, Max RTLE = -$150M, RTLCNS = -$45M, RTLF = -$94.5M, Max URTA = -$20.6M </a:t>
            </a:r>
          </a:p>
          <a:p>
            <a:pPr marL="746125" lvl="1">
              <a:lnSpc>
                <a:spcPct val="95000"/>
              </a:lnSpc>
              <a:spcBef>
                <a:spcPct val="25000"/>
              </a:spcBef>
              <a:buClr>
                <a:schemeClr val="tx1"/>
              </a:buClr>
              <a:defRPr/>
            </a:pPr>
            <a:r>
              <a:rPr lang="en-US" altLang="en-US" sz="1400" dirty="0"/>
              <a:t>DFAF = 1.6, DALE = $300M, OUT = $60M</a:t>
            </a:r>
          </a:p>
          <a:p>
            <a:pPr marL="746125" lvl="1">
              <a:lnSpc>
                <a:spcPct val="95000"/>
              </a:lnSpc>
              <a:spcBef>
                <a:spcPct val="25000"/>
              </a:spcBef>
              <a:buClr>
                <a:schemeClr val="tx1"/>
              </a:buClr>
              <a:defRPr/>
            </a:pPr>
            <a:r>
              <a:rPr lang="en-US" altLang="en-US" sz="1400" dirty="0"/>
              <a:t>EAL = Max(Max RTLE, RTLF) + Max(RTLCNS, Max URTA) + DALE + OUT = -94.5-20.6+300+60 = $244.9M</a:t>
            </a:r>
          </a:p>
          <a:p>
            <a:pPr marL="346075" indent="-285750">
              <a:lnSpc>
                <a:spcPct val="95000"/>
              </a:lnSpc>
              <a:spcBef>
                <a:spcPct val="25000"/>
              </a:spcBef>
              <a:buClr>
                <a:schemeClr val="tx1"/>
              </a:buClr>
              <a:defRPr/>
            </a:pPr>
            <a:r>
              <a:rPr lang="en-US" altLang="en-US" sz="1800" dirty="0"/>
              <a:t>Proposed EAL:</a:t>
            </a:r>
          </a:p>
          <a:p>
            <a:pPr marL="746125" lvl="1">
              <a:lnSpc>
                <a:spcPct val="95000"/>
              </a:lnSpc>
              <a:spcBef>
                <a:spcPct val="25000"/>
              </a:spcBef>
              <a:buClr>
                <a:schemeClr val="tx1"/>
              </a:buClr>
              <a:defRPr/>
            </a:pPr>
            <a:r>
              <a:rPr lang="en-US" altLang="en-US" sz="1400" dirty="0"/>
              <a:t>RFAF = 1, DFAF = 1 (based on highest price day in last 7 days)</a:t>
            </a:r>
          </a:p>
          <a:p>
            <a:pPr marL="746125" lvl="1">
              <a:lnSpc>
                <a:spcPct val="95000"/>
              </a:lnSpc>
              <a:spcBef>
                <a:spcPct val="25000"/>
              </a:spcBef>
              <a:buClr>
                <a:schemeClr val="tx1"/>
              </a:buClr>
              <a:defRPr/>
            </a:pPr>
            <a:r>
              <a:rPr lang="en-US" altLang="en-US" sz="1400" dirty="0"/>
              <a:t>Most recent 7 ODs = [DFAF*</a:t>
            </a:r>
            <a:r>
              <a:rPr lang="en-US" altLang="en-US" sz="1400" dirty="0" err="1"/>
              <a:t>DAL</a:t>
            </a:r>
            <a:r>
              <a:rPr lang="en-US" altLang="en-US" sz="1400" i="1" dirty="0" err="1"/>
              <a:t>i</a:t>
            </a:r>
            <a:r>
              <a:rPr lang="en-US" altLang="en-US" sz="1400" dirty="0"/>
              <a:t> + RFAF*</a:t>
            </a:r>
            <a:r>
              <a:rPr lang="en-US" altLang="en-US" sz="1400" dirty="0" err="1"/>
              <a:t>RTL</a:t>
            </a:r>
            <a:r>
              <a:rPr lang="en-US" altLang="en-US" sz="1400" i="1" dirty="0" err="1"/>
              <a:t>i</a:t>
            </a:r>
            <a:r>
              <a:rPr lang="en-US" altLang="en-US" sz="1400" dirty="0"/>
              <a:t>] x M1 = [$20M - $10M] x 15 = $150</a:t>
            </a:r>
          </a:p>
          <a:p>
            <a:pPr marL="746125" lvl="1">
              <a:lnSpc>
                <a:spcPct val="95000"/>
              </a:lnSpc>
              <a:spcBef>
                <a:spcPct val="25000"/>
              </a:spcBef>
              <a:buClr>
                <a:schemeClr val="tx1"/>
              </a:buClr>
              <a:defRPr/>
            </a:pPr>
            <a:r>
              <a:rPr lang="en-US" altLang="en-US" sz="1400" dirty="0"/>
              <a:t>Historical D previous ODs = [</a:t>
            </a:r>
            <a:r>
              <a:rPr lang="en-US" altLang="en-US" sz="1400" dirty="0" err="1"/>
              <a:t>DAL</a:t>
            </a:r>
            <a:r>
              <a:rPr lang="en-US" altLang="en-US" sz="1400" i="1" dirty="0" err="1"/>
              <a:t>i</a:t>
            </a:r>
            <a:r>
              <a:rPr lang="en-US" altLang="en-US" sz="1400" dirty="0"/>
              <a:t> + </a:t>
            </a:r>
            <a:r>
              <a:rPr lang="en-US" altLang="en-US" sz="1400" dirty="0" err="1"/>
              <a:t>RTL</a:t>
            </a:r>
            <a:r>
              <a:rPr lang="en-US" altLang="en-US" sz="1400" i="1" dirty="0" err="1"/>
              <a:t>i</a:t>
            </a:r>
            <a:r>
              <a:rPr lang="en-US" altLang="en-US" sz="1400" dirty="0"/>
              <a:t>] x M1 = $15</a:t>
            </a:r>
          </a:p>
          <a:p>
            <a:pPr marL="746125" lvl="1">
              <a:lnSpc>
                <a:spcPct val="95000"/>
              </a:lnSpc>
              <a:spcBef>
                <a:spcPct val="25000"/>
              </a:spcBef>
              <a:buClr>
                <a:schemeClr val="tx1"/>
              </a:buClr>
              <a:defRPr/>
            </a:pPr>
            <a:r>
              <a:rPr lang="en-US" altLang="en-US" sz="1400" dirty="0"/>
              <a:t>EAL = Max(Most recent 7 ODs, Historical D previous ODs)+OUT+ Max(0.9*</a:t>
            </a:r>
            <a:r>
              <a:rPr lang="en-US" altLang="en-US" sz="1400" dirty="0" err="1"/>
              <a:t>RTL</a:t>
            </a:r>
            <a:r>
              <a:rPr lang="en-US" altLang="en-US" sz="1400" i="1" dirty="0" err="1"/>
              <a:t>i</a:t>
            </a:r>
            <a:r>
              <a:rPr lang="en-US" altLang="en-US" sz="1400" dirty="0"/>
              <a:t>, 1.1*</a:t>
            </a:r>
            <a:r>
              <a:rPr lang="en-US" altLang="en-US" sz="1400" dirty="0" err="1"/>
              <a:t>RTL</a:t>
            </a:r>
            <a:r>
              <a:rPr lang="en-US" altLang="en-US" sz="1400" i="1" dirty="0" err="1"/>
              <a:t>i</a:t>
            </a:r>
            <a:r>
              <a:rPr lang="en-US" altLang="en-US" sz="1400" dirty="0"/>
              <a:t>) for most recent 7 ODs = 150+60-63 = $147M </a:t>
            </a:r>
          </a:p>
        </p:txBody>
      </p:sp>
    </p:spTree>
    <p:extLst>
      <p:ext uri="{BB962C8B-B14F-4D97-AF65-F5344CB8AC3E}">
        <p14:creationId xmlns:p14="http://schemas.microsoft.com/office/powerpoint/2010/main" val="633370839"/>
      </p:ext>
    </p:extLst>
  </p:cSld>
  <p:clrMapOvr>
    <a:masterClrMapping/>
  </p:clrMapOvr>
  <p:transition advClick="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a:extLst>
              <a:ext uri="{FF2B5EF4-FFF2-40B4-BE49-F238E27FC236}">
                <a16:creationId xmlns:a16="http://schemas.microsoft.com/office/drawing/2014/main" id="{03ACB901-C15F-6E9B-1074-C98B78D7C19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fontAlgn="base">
              <a:spcBef>
                <a:spcPct val="0"/>
              </a:spcBef>
              <a:spcAft>
                <a:spcPct val="0"/>
              </a:spcAft>
              <a:buClrTx/>
              <a:buSzTx/>
              <a:buNone/>
            </a:pPr>
            <a:fld id="{06B5E4FF-491A-4C95-AD4E-9EB3943A4244}" type="slidenum">
              <a:rPr lang="en-US" altLang="en-US" sz="1000">
                <a:solidFill>
                  <a:srgbClr val="000000"/>
                </a:solidFill>
              </a:rPr>
              <a:pPr fontAlgn="base">
                <a:spcBef>
                  <a:spcPct val="0"/>
                </a:spcBef>
                <a:spcAft>
                  <a:spcPct val="0"/>
                </a:spcAft>
                <a:buClrTx/>
                <a:buSzTx/>
                <a:buNone/>
              </a:pPr>
              <a:t>12</a:t>
            </a:fld>
            <a:endParaRPr lang="en-US" altLang="en-US" sz="1000">
              <a:solidFill>
                <a:srgbClr val="000000"/>
              </a:solidFill>
            </a:endParaRPr>
          </a:p>
        </p:txBody>
      </p:sp>
      <p:sp>
        <p:nvSpPr>
          <p:cNvPr id="7171" name="Rectangle 2">
            <a:extLst>
              <a:ext uri="{FF2B5EF4-FFF2-40B4-BE49-F238E27FC236}">
                <a16:creationId xmlns:a16="http://schemas.microsoft.com/office/drawing/2014/main" id="{ADF3369F-C92E-3AED-4F86-0C3A5EC315FA}"/>
              </a:ext>
            </a:extLst>
          </p:cNvPr>
          <p:cNvSpPr>
            <a:spLocks noGrp="1" noChangeArrowheads="1"/>
          </p:cNvSpPr>
          <p:nvPr>
            <p:ph type="title"/>
          </p:nvPr>
        </p:nvSpPr>
        <p:spPr/>
        <p:txBody>
          <a:bodyPr/>
          <a:lstStyle/>
          <a:p>
            <a:pPr eaLnBrk="1" hangingPunct="1"/>
            <a:r>
              <a:rPr lang="en-US" altLang="en-US" dirty="0"/>
              <a:t>EAL Example 5</a:t>
            </a:r>
          </a:p>
        </p:txBody>
      </p:sp>
      <p:sp>
        <p:nvSpPr>
          <p:cNvPr id="7172" name="Rectangle 3">
            <a:extLst>
              <a:ext uri="{FF2B5EF4-FFF2-40B4-BE49-F238E27FC236}">
                <a16:creationId xmlns:a16="http://schemas.microsoft.com/office/drawing/2014/main" id="{CBDD0A15-8697-F3F7-2928-DC91A550D935}"/>
              </a:ext>
            </a:extLst>
          </p:cNvPr>
          <p:cNvSpPr>
            <a:spLocks noGrp="1" noChangeArrowheads="1"/>
          </p:cNvSpPr>
          <p:nvPr>
            <p:ph type="body" idx="1"/>
          </p:nvPr>
        </p:nvSpPr>
        <p:spPr>
          <a:xfrm>
            <a:off x="609600" y="1447802"/>
            <a:ext cx="10796588" cy="4410074"/>
          </a:xfrm>
        </p:spPr>
        <p:txBody>
          <a:bodyPr/>
          <a:lstStyle/>
          <a:p>
            <a:pPr marL="346075" indent="-285750">
              <a:lnSpc>
                <a:spcPct val="95000"/>
              </a:lnSpc>
              <a:spcBef>
                <a:spcPct val="25000"/>
              </a:spcBef>
              <a:buClr>
                <a:schemeClr val="tx1"/>
              </a:buClr>
              <a:defRPr/>
            </a:pPr>
            <a:r>
              <a:rPr lang="en-US" altLang="en-US" sz="1800" dirty="0"/>
              <a:t>QSE with M1=15, M2=9 sells $1M in DAM and buys $2M in RTM for every OD except in last 7 ODs due to 10 times higher prices QSE sells $10M in DAM and buys $20M in RTM with forward market reflecting recent prices :</a:t>
            </a:r>
          </a:p>
          <a:p>
            <a:pPr marL="746125" lvl="1">
              <a:lnSpc>
                <a:spcPct val="95000"/>
              </a:lnSpc>
              <a:spcBef>
                <a:spcPct val="25000"/>
              </a:spcBef>
              <a:buClr>
                <a:schemeClr val="tx1"/>
              </a:buClr>
              <a:defRPr/>
            </a:pPr>
            <a:r>
              <a:rPr lang="en-US" altLang="en-US" sz="1400" b="1" dirty="0"/>
              <a:t>Exposure = 3 days of DAM, 7 days of RTM, 15 days of net invoice = -30+140+10*15 = $260M</a:t>
            </a:r>
            <a:endParaRPr lang="en-US" altLang="en-US" sz="1400" dirty="0"/>
          </a:p>
          <a:p>
            <a:pPr marL="346075" indent="-285750">
              <a:lnSpc>
                <a:spcPct val="95000"/>
              </a:lnSpc>
              <a:spcBef>
                <a:spcPct val="25000"/>
              </a:spcBef>
              <a:buClr>
                <a:schemeClr val="tx1"/>
              </a:buClr>
              <a:defRPr/>
            </a:pPr>
            <a:r>
              <a:rPr lang="en-US" altLang="en-US" sz="1800" dirty="0"/>
              <a:t>Current EAL (under-collateralization or negative gap):</a:t>
            </a:r>
          </a:p>
          <a:p>
            <a:pPr marL="746125" lvl="1">
              <a:lnSpc>
                <a:spcPct val="95000"/>
              </a:lnSpc>
              <a:spcBef>
                <a:spcPct val="25000"/>
              </a:spcBef>
              <a:buClr>
                <a:schemeClr val="tx1"/>
              </a:buClr>
              <a:defRPr/>
            </a:pPr>
            <a:r>
              <a:rPr lang="en-US" altLang="en-US" sz="1400" dirty="0"/>
              <a:t>RFAF=10, Max RTLE = $300M, RTLCNS = $110M, RTLF = $231M, Max URTA = $41.1M</a:t>
            </a:r>
          </a:p>
          <a:p>
            <a:pPr marL="746125" lvl="1">
              <a:lnSpc>
                <a:spcPct val="95000"/>
              </a:lnSpc>
              <a:spcBef>
                <a:spcPct val="25000"/>
              </a:spcBef>
              <a:buClr>
                <a:schemeClr val="tx1"/>
              </a:buClr>
              <a:defRPr/>
            </a:pPr>
            <a:r>
              <a:rPr lang="en-US" altLang="en-US" sz="1400" dirty="0"/>
              <a:t>DFAF=1.6, DALE = -$150M, OUT = -$30M</a:t>
            </a:r>
          </a:p>
          <a:p>
            <a:pPr marL="746125" lvl="1">
              <a:lnSpc>
                <a:spcPct val="95000"/>
              </a:lnSpc>
              <a:spcBef>
                <a:spcPct val="25000"/>
              </a:spcBef>
              <a:buClr>
                <a:schemeClr val="tx1"/>
              </a:buClr>
              <a:defRPr/>
            </a:pPr>
            <a:r>
              <a:rPr lang="en-US" altLang="en-US" sz="1400" dirty="0"/>
              <a:t>EAL = Max(Max RTLE, RTLF) + Max(RTLCNS, Max URTA) + DALE + OUT = 300+110-150-30 = $230M</a:t>
            </a:r>
          </a:p>
          <a:p>
            <a:pPr marL="346075" indent="-285750">
              <a:lnSpc>
                <a:spcPct val="95000"/>
              </a:lnSpc>
              <a:spcBef>
                <a:spcPct val="25000"/>
              </a:spcBef>
              <a:buClr>
                <a:schemeClr val="tx1"/>
              </a:buClr>
              <a:defRPr/>
            </a:pPr>
            <a:r>
              <a:rPr lang="en-US" altLang="en-US" sz="1800" dirty="0"/>
              <a:t>Proposed EAL:</a:t>
            </a:r>
          </a:p>
          <a:p>
            <a:pPr marL="746125" lvl="1">
              <a:lnSpc>
                <a:spcPct val="95000"/>
              </a:lnSpc>
              <a:spcBef>
                <a:spcPct val="25000"/>
              </a:spcBef>
              <a:buClr>
                <a:schemeClr val="tx1"/>
              </a:buClr>
              <a:defRPr/>
            </a:pPr>
            <a:r>
              <a:rPr lang="en-US" altLang="en-US" sz="1400" dirty="0"/>
              <a:t>RFAF = 1, DFAF = 1</a:t>
            </a:r>
          </a:p>
          <a:p>
            <a:pPr marL="746125" lvl="1">
              <a:lnSpc>
                <a:spcPct val="95000"/>
              </a:lnSpc>
              <a:spcBef>
                <a:spcPct val="25000"/>
              </a:spcBef>
              <a:buClr>
                <a:schemeClr val="tx1"/>
              </a:buClr>
              <a:defRPr/>
            </a:pPr>
            <a:r>
              <a:rPr lang="en-US" altLang="en-US" sz="1400" dirty="0"/>
              <a:t>Most recent 7 ODs = [DFAF*</a:t>
            </a:r>
            <a:r>
              <a:rPr lang="en-US" altLang="en-US" sz="1400" dirty="0" err="1"/>
              <a:t>DAL</a:t>
            </a:r>
            <a:r>
              <a:rPr lang="en-US" altLang="en-US" sz="1400" i="1" dirty="0" err="1"/>
              <a:t>i</a:t>
            </a:r>
            <a:r>
              <a:rPr lang="en-US" altLang="en-US" sz="1400" dirty="0"/>
              <a:t> + RFAF*</a:t>
            </a:r>
            <a:r>
              <a:rPr lang="en-US" altLang="en-US" sz="1400" dirty="0" err="1"/>
              <a:t>RTL</a:t>
            </a:r>
            <a:r>
              <a:rPr lang="en-US" altLang="en-US" sz="1400" i="1" dirty="0" err="1"/>
              <a:t>i</a:t>
            </a:r>
            <a:r>
              <a:rPr lang="en-US" altLang="en-US" sz="1400" dirty="0"/>
              <a:t>] x M1 = [-$10M + $20M] x 15 = $150</a:t>
            </a:r>
          </a:p>
          <a:p>
            <a:pPr marL="746125" lvl="1">
              <a:lnSpc>
                <a:spcPct val="95000"/>
              </a:lnSpc>
              <a:spcBef>
                <a:spcPct val="25000"/>
              </a:spcBef>
              <a:buClr>
                <a:schemeClr val="tx1"/>
              </a:buClr>
              <a:defRPr/>
            </a:pPr>
            <a:r>
              <a:rPr lang="en-US" altLang="en-US" sz="1400" dirty="0"/>
              <a:t>Historical D previous ODs = [</a:t>
            </a:r>
            <a:r>
              <a:rPr lang="en-US" altLang="en-US" sz="1400" dirty="0" err="1"/>
              <a:t>DAL</a:t>
            </a:r>
            <a:r>
              <a:rPr lang="en-US" altLang="en-US" sz="1400" i="1" dirty="0" err="1"/>
              <a:t>i</a:t>
            </a:r>
            <a:r>
              <a:rPr lang="en-US" altLang="en-US" sz="1400" dirty="0"/>
              <a:t> + </a:t>
            </a:r>
            <a:r>
              <a:rPr lang="en-US" altLang="en-US" sz="1400" dirty="0" err="1"/>
              <a:t>RTL</a:t>
            </a:r>
            <a:r>
              <a:rPr lang="en-US" altLang="en-US" sz="1400" i="1" dirty="0" err="1"/>
              <a:t>i</a:t>
            </a:r>
            <a:r>
              <a:rPr lang="en-US" altLang="en-US" sz="1400" dirty="0"/>
              <a:t>] x M1 = $15</a:t>
            </a:r>
          </a:p>
          <a:p>
            <a:pPr marL="746125" lvl="1">
              <a:lnSpc>
                <a:spcPct val="95000"/>
              </a:lnSpc>
              <a:spcBef>
                <a:spcPct val="25000"/>
              </a:spcBef>
              <a:buClr>
                <a:schemeClr val="tx1"/>
              </a:buClr>
              <a:defRPr/>
            </a:pPr>
            <a:r>
              <a:rPr lang="en-US" altLang="en-US" sz="1400" dirty="0"/>
              <a:t>EAL = Max(Most recent 7 ODs, Historical D previous ODs)+OUT+ Max(0.9*</a:t>
            </a:r>
            <a:r>
              <a:rPr lang="en-US" altLang="en-US" sz="1400" dirty="0" err="1"/>
              <a:t>RTL</a:t>
            </a:r>
            <a:r>
              <a:rPr lang="en-US" altLang="en-US" sz="1400" i="1" dirty="0" err="1"/>
              <a:t>i</a:t>
            </a:r>
            <a:r>
              <a:rPr lang="en-US" altLang="en-US" sz="1400" dirty="0"/>
              <a:t>, 1.1*</a:t>
            </a:r>
            <a:r>
              <a:rPr lang="en-US" altLang="en-US" sz="1400" dirty="0" err="1"/>
              <a:t>RTL</a:t>
            </a:r>
            <a:r>
              <a:rPr lang="en-US" altLang="en-US" sz="1400" i="1" dirty="0" err="1"/>
              <a:t>i</a:t>
            </a:r>
            <a:r>
              <a:rPr lang="en-US" altLang="en-US" sz="1400" dirty="0"/>
              <a:t>) for most recent 7 ODs = 150-30+154 = $274M </a:t>
            </a:r>
          </a:p>
        </p:txBody>
      </p:sp>
    </p:spTree>
    <p:extLst>
      <p:ext uri="{BB962C8B-B14F-4D97-AF65-F5344CB8AC3E}">
        <p14:creationId xmlns:p14="http://schemas.microsoft.com/office/powerpoint/2010/main" val="180107058"/>
      </p:ext>
    </p:extLst>
  </p:cSld>
  <p:clrMapOvr>
    <a:masterClrMapping/>
  </p:clrMapOvr>
  <p:transition advClick="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a:extLst>
              <a:ext uri="{FF2B5EF4-FFF2-40B4-BE49-F238E27FC236}">
                <a16:creationId xmlns:a16="http://schemas.microsoft.com/office/drawing/2014/main" id="{03ACB901-C15F-6E9B-1074-C98B78D7C19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fontAlgn="base">
              <a:spcBef>
                <a:spcPct val="0"/>
              </a:spcBef>
              <a:spcAft>
                <a:spcPct val="0"/>
              </a:spcAft>
              <a:buClrTx/>
              <a:buSzTx/>
              <a:buNone/>
            </a:pPr>
            <a:fld id="{06B5E4FF-491A-4C95-AD4E-9EB3943A4244}" type="slidenum">
              <a:rPr lang="en-US" altLang="en-US" sz="1000">
                <a:solidFill>
                  <a:srgbClr val="000000"/>
                </a:solidFill>
              </a:rPr>
              <a:pPr fontAlgn="base">
                <a:spcBef>
                  <a:spcPct val="0"/>
                </a:spcBef>
                <a:spcAft>
                  <a:spcPct val="0"/>
                </a:spcAft>
                <a:buClrTx/>
                <a:buSzTx/>
                <a:buNone/>
              </a:pPr>
              <a:t>13</a:t>
            </a:fld>
            <a:endParaRPr lang="en-US" altLang="en-US" sz="1000">
              <a:solidFill>
                <a:srgbClr val="000000"/>
              </a:solidFill>
            </a:endParaRPr>
          </a:p>
        </p:txBody>
      </p:sp>
      <p:sp>
        <p:nvSpPr>
          <p:cNvPr id="7171" name="Rectangle 2">
            <a:extLst>
              <a:ext uri="{FF2B5EF4-FFF2-40B4-BE49-F238E27FC236}">
                <a16:creationId xmlns:a16="http://schemas.microsoft.com/office/drawing/2014/main" id="{ADF3369F-C92E-3AED-4F86-0C3A5EC315FA}"/>
              </a:ext>
            </a:extLst>
          </p:cNvPr>
          <p:cNvSpPr>
            <a:spLocks noGrp="1" noChangeArrowheads="1"/>
          </p:cNvSpPr>
          <p:nvPr>
            <p:ph type="title"/>
          </p:nvPr>
        </p:nvSpPr>
        <p:spPr/>
        <p:txBody>
          <a:bodyPr/>
          <a:lstStyle/>
          <a:p>
            <a:pPr eaLnBrk="1" hangingPunct="1"/>
            <a:r>
              <a:rPr lang="en-US" altLang="en-US" dirty="0"/>
              <a:t>EAL Example 6</a:t>
            </a:r>
          </a:p>
        </p:txBody>
      </p:sp>
      <p:sp>
        <p:nvSpPr>
          <p:cNvPr id="7172" name="Rectangle 3">
            <a:extLst>
              <a:ext uri="{FF2B5EF4-FFF2-40B4-BE49-F238E27FC236}">
                <a16:creationId xmlns:a16="http://schemas.microsoft.com/office/drawing/2014/main" id="{CBDD0A15-8697-F3F7-2928-DC91A550D935}"/>
              </a:ext>
            </a:extLst>
          </p:cNvPr>
          <p:cNvSpPr>
            <a:spLocks noGrp="1" noChangeArrowheads="1"/>
          </p:cNvSpPr>
          <p:nvPr>
            <p:ph type="body" idx="1"/>
          </p:nvPr>
        </p:nvSpPr>
        <p:spPr>
          <a:xfrm>
            <a:off x="609600" y="1417639"/>
            <a:ext cx="10796588" cy="4410074"/>
          </a:xfrm>
        </p:spPr>
        <p:txBody>
          <a:bodyPr/>
          <a:lstStyle/>
          <a:p>
            <a:pPr marL="346075" indent="-285750">
              <a:lnSpc>
                <a:spcPct val="95000"/>
              </a:lnSpc>
              <a:spcBef>
                <a:spcPct val="25000"/>
              </a:spcBef>
              <a:buClr>
                <a:schemeClr val="tx1"/>
              </a:buClr>
              <a:defRPr/>
            </a:pPr>
            <a:r>
              <a:rPr lang="en-US" altLang="en-US" sz="1800" dirty="0"/>
              <a:t>QSE with M1=15, M2=9 has no (or negligible) activity for every OD except in last 7 ODs QSE buys $1M in RTM with forward market reflecting recent prices :</a:t>
            </a:r>
          </a:p>
          <a:p>
            <a:pPr marL="746125" lvl="1">
              <a:lnSpc>
                <a:spcPct val="95000"/>
              </a:lnSpc>
              <a:spcBef>
                <a:spcPct val="25000"/>
              </a:spcBef>
              <a:buClr>
                <a:schemeClr val="tx1"/>
              </a:buClr>
              <a:defRPr/>
            </a:pPr>
            <a:r>
              <a:rPr lang="en-US" altLang="en-US" sz="1400" b="1" dirty="0"/>
              <a:t>Exposure = 3 days of DAM, 7 days of RTM, 15 days of net invoice = 0+7+1*15 = $22M</a:t>
            </a:r>
            <a:endParaRPr lang="en-US" altLang="en-US" sz="1400" dirty="0"/>
          </a:p>
          <a:p>
            <a:pPr marL="346075" indent="-285750">
              <a:lnSpc>
                <a:spcPct val="95000"/>
              </a:lnSpc>
              <a:spcBef>
                <a:spcPct val="25000"/>
              </a:spcBef>
              <a:buClr>
                <a:schemeClr val="tx1"/>
              </a:buClr>
              <a:defRPr/>
            </a:pPr>
            <a:r>
              <a:rPr lang="en-US" altLang="en-US" sz="1800" dirty="0"/>
              <a:t>Current EAL (under-collateralization or negative gap):</a:t>
            </a:r>
          </a:p>
          <a:p>
            <a:pPr marL="746125" lvl="1">
              <a:lnSpc>
                <a:spcPct val="95000"/>
              </a:lnSpc>
              <a:spcBef>
                <a:spcPct val="25000"/>
              </a:spcBef>
              <a:buClr>
                <a:schemeClr val="tx1"/>
              </a:buClr>
              <a:defRPr/>
            </a:pPr>
            <a:r>
              <a:rPr lang="en-US" altLang="en-US" sz="1400" dirty="0"/>
              <a:t>Max RTLE = $0, RTLCNS = $5.5M, RTLF = $11.55M, Max URTA = $1.3M</a:t>
            </a:r>
          </a:p>
          <a:p>
            <a:pPr marL="746125" lvl="1">
              <a:lnSpc>
                <a:spcPct val="95000"/>
              </a:lnSpc>
              <a:spcBef>
                <a:spcPct val="25000"/>
              </a:spcBef>
              <a:buClr>
                <a:schemeClr val="tx1"/>
              </a:buClr>
              <a:defRPr/>
            </a:pPr>
            <a:r>
              <a:rPr lang="en-US" altLang="en-US" sz="1400" dirty="0"/>
              <a:t>EAL = Max(Max RTLE, RTLF) + Max(RTLCNS, Max URTA) + DALE + OUT = 5.5+11.55+0+0 = $17.05M</a:t>
            </a:r>
          </a:p>
          <a:p>
            <a:pPr marL="346075" indent="-285750">
              <a:lnSpc>
                <a:spcPct val="95000"/>
              </a:lnSpc>
              <a:spcBef>
                <a:spcPct val="25000"/>
              </a:spcBef>
              <a:buClr>
                <a:schemeClr val="tx1"/>
              </a:buClr>
              <a:defRPr/>
            </a:pPr>
            <a:r>
              <a:rPr lang="en-US" altLang="en-US" sz="1800" dirty="0"/>
              <a:t>Proposed EAL:</a:t>
            </a:r>
          </a:p>
          <a:p>
            <a:pPr marL="746125" lvl="1">
              <a:lnSpc>
                <a:spcPct val="95000"/>
              </a:lnSpc>
              <a:spcBef>
                <a:spcPct val="25000"/>
              </a:spcBef>
              <a:buClr>
                <a:schemeClr val="tx1"/>
              </a:buClr>
              <a:defRPr/>
            </a:pPr>
            <a:r>
              <a:rPr lang="en-US" altLang="en-US" sz="1400" dirty="0"/>
              <a:t>Most recent 7 ODs = [DFAF*</a:t>
            </a:r>
            <a:r>
              <a:rPr lang="en-US" altLang="en-US" sz="1400" dirty="0" err="1"/>
              <a:t>DAL</a:t>
            </a:r>
            <a:r>
              <a:rPr lang="en-US" altLang="en-US" sz="1400" i="1" dirty="0" err="1"/>
              <a:t>i</a:t>
            </a:r>
            <a:r>
              <a:rPr lang="en-US" altLang="en-US" sz="1400" dirty="0"/>
              <a:t> + RFAF*</a:t>
            </a:r>
            <a:r>
              <a:rPr lang="en-US" altLang="en-US" sz="1400" dirty="0" err="1"/>
              <a:t>RTL</a:t>
            </a:r>
            <a:r>
              <a:rPr lang="en-US" altLang="en-US" sz="1400" i="1" dirty="0" err="1"/>
              <a:t>i</a:t>
            </a:r>
            <a:r>
              <a:rPr lang="en-US" altLang="en-US" sz="1400" dirty="0"/>
              <a:t>] x M1 = [$0 + $1M] x 15 = $15</a:t>
            </a:r>
          </a:p>
          <a:p>
            <a:pPr marL="746125" lvl="1">
              <a:lnSpc>
                <a:spcPct val="95000"/>
              </a:lnSpc>
              <a:spcBef>
                <a:spcPct val="25000"/>
              </a:spcBef>
              <a:buClr>
                <a:schemeClr val="tx1"/>
              </a:buClr>
              <a:defRPr/>
            </a:pPr>
            <a:r>
              <a:rPr lang="en-US" altLang="en-US" sz="1400" dirty="0"/>
              <a:t>Historical D previous ODs = [</a:t>
            </a:r>
            <a:r>
              <a:rPr lang="en-US" altLang="en-US" sz="1400" dirty="0" err="1"/>
              <a:t>DAL</a:t>
            </a:r>
            <a:r>
              <a:rPr lang="en-US" altLang="en-US" sz="1400" i="1" dirty="0" err="1"/>
              <a:t>i</a:t>
            </a:r>
            <a:r>
              <a:rPr lang="en-US" altLang="en-US" sz="1400" dirty="0"/>
              <a:t> + </a:t>
            </a:r>
            <a:r>
              <a:rPr lang="en-US" altLang="en-US" sz="1400" dirty="0" err="1"/>
              <a:t>RTL</a:t>
            </a:r>
            <a:r>
              <a:rPr lang="en-US" altLang="en-US" sz="1400" i="1" dirty="0" err="1"/>
              <a:t>i</a:t>
            </a:r>
            <a:r>
              <a:rPr lang="en-US" altLang="en-US" sz="1400" dirty="0"/>
              <a:t>] x M1 = $0</a:t>
            </a:r>
          </a:p>
          <a:p>
            <a:pPr marL="746125" lvl="1">
              <a:lnSpc>
                <a:spcPct val="95000"/>
              </a:lnSpc>
              <a:spcBef>
                <a:spcPct val="25000"/>
              </a:spcBef>
              <a:buClr>
                <a:schemeClr val="tx1"/>
              </a:buClr>
              <a:defRPr/>
            </a:pPr>
            <a:r>
              <a:rPr lang="en-US" altLang="en-US" sz="1400" dirty="0"/>
              <a:t>EAL = Max(Most recent 7 ODs, Historical D previous ODs)+OUT+ Max(0.9*</a:t>
            </a:r>
            <a:r>
              <a:rPr lang="en-US" altLang="en-US" sz="1400" dirty="0" err="1"/>
              <a:t>RTL</a:t>
            </a:r>
            <a:r>
              <a:rPr lang="en-US" altLang="en-US" sz="1400" i="1" dirty="0" err="1"/>
              <a:t>i</a:t>
            </a:r>
            <a:r>
              <a:rPr lang="en-US" altLang="en-US" sz="1400" dirty="0"/>
              <a:t>, 1.1*</a:t>
            </a:r>
            <a:r>
              <a:rPr lang="en-US" altLang="en-US" sz="1400" dirty="0" err="1"/>
              <a:t>RTL</a:t>
            </a:r>
            <a:r>
              <a:rPr lang="en-US" altLang="en-US" sz="1400" i="1" dirty="0" err="1"/>
              <a:t>i</a:t>
            </a:r>
            <a:r>
              <a:rPr lang="en-US" altLang="en-US" sz="1400" dirty="0"/>
              <a:t>) for most recent 7 ODs = 15+0+7.7 = $22.7M </a:t>
            </a:r>
          </a:p>
        </p:txBody>
      </p:sp>
    </p:spTree>
    <p:extLst>
      <p:ext uri="{BB962C8B-B14F-4D97-AF65-F5344CB8AC3E}">
        <p14:creationId xmlns:p14="http://schemas.microsoft.com/office/powerpoint/2010/main" val="4049097056"/>
      </p:ext>
    </p:extLst>
  </p:cSld>
  <p:clrMapOvr>
    <a:masterClrMapping/>
  </p:clrMapOvr>
  <p:transition advClick="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a:extLst>
              <a:ext uri="{FF2B5EF4-FFF2-40B4-BE49-F238E27FC236}">
                <a16:creationId xmlns:a16="http://schemas.microsoft.com/office/drawing/2014/main" id="{03ACB901-C15F-6E9B-1074-C98B78D7C19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fontAlgn="base">
              <a:spcBef>
                <a:spcPct val="0"/>
              </a:spcBef>
              <a:spcAft>
                <a:spcPct val="0"/>
              </a:spcAft>
              <a:buClrTx/>
              <a:buSzTx/>
              <a:buNone/>
            </a:pPr>
            <a:fld id="{06B5E4FF-491A-4C95-AD4E-9EB3943A4244}" type="slidenum">
              <a:rPr lang="en-US" altLang="en-US" sz="1000">
                <a:solidFill>
                  <a:srgbClr val="000000"/>
                </a:solidFill>
              </a:rPr>
              <a:pPr fontAlgn="base">
                <a:spcBef>
                  <a:spcPct val="0"/>
                </a:spcBef>
                <a:spcAft>
                  <a:spcPct val="0"/>
                </a:spcAft>
                <a:buClrTx/>
                <a:buSzTx/>
                <a:buNone/>
              </a:pPr>
              <a:t>14</a:t>
            </a:fld>
            <a:endParaRPr lang="en-US" altLang="en-US" sz="1000" dirty="0">
              <a:solidFill>
                <a:srgbClr val="000000"/>
              </a:solidFill>
            </a:endParaRPr>
          </a:p>
        </p:txBody>
      </p:sp>
      <p:sp>
        <p:nvSpPr>
          <p:cNvPr id="7171" name="Rectangle 2">
            <a:extLst>
              <a:ext uri="{FF2B5EF4-FFF2-40B4-BE49-F238E27FC236}">
                <a16:creationId xmlns:a16="http://schemas.microsoft.com/office/drawing/2014/main" id="{ADF3369F-C92E-3AED-4F86-0C3A5EC315FA}"/>
              </a:ext>
            </a:extLst>
          </p:cNvPr>
          <p:cNvSpPr>
            <a:spLocks noGrp="1" noChangeArrowheads="1"/>
          </p:cNvSpPr>
          <p:nvPr>
            <p:ph type="title"/>
          </p:nvPr>
        </p:nvSpPr>
        <p:spPr/>
        <p:txBody>
          <a:bodyPr/>
          <a:lstStyle/>
          <a:p>
            <a:pPr eaLnBrk="1" hangingPunct="1"/>
            <a:r>
              <a:rPr lang="en-US" altLang="en-US" dirty="0"/>
              <a:t>Uri Example 7</a:t>
            </a:r>
          </a:p>
        </p:txBody>
      </p:sp>
      <p:sp>
        <p:nvSpPr>
          <p:cNvPr id="7172" name="Rectangle 3">
            <a:extLst>
              <a:ext uri="{FF2B5EF4-FFF2-40B4-BE49-F238E27FC236}">
                <a16:creationId xmlns:a16="http://schemas.microsoft.com/office/drawing/2014/main" id="{CBDD0A15-8697-F3F7-2928-DC91A550D935}"/>
              </a:ext>
            </a:extLst>
          </p:cNvPr>
          <p:cNvSpPr>
            <a:spLocks noGrp="1" noChangeArrowheads="1"/>
          </p:cNvSpPr>
          <p:nvPr>
            <p:ph type="body" idx="1"/>
          </p:nvPr>
        </p:nvSpPr>
        <p:spPr>
          <a:xfrm>
            <a:off x="609600" y="1447802"/>
            <a:ext cx="10796588" cy="4410074"/>
          </a:xfrm>
        </p:spPr>
        <p:txBody>
          <a:bodyPr/>
          <a:lstStyle/>
          <a:p>
            <a:pPr marL="346075" indent="-285750">
              <a:lnSpc>
                <a:spcPct val="95000"/>
              </a:lnSpc>
              <a:spcBef>
                <a:spcPct val="25000"/>
              </a:spcBef>
              <a:buClr>
                <a:schemeClr val="tx1"/>
              </a:buClr>
              <a:defRPr/>
            </a:pPr>
            <a:r>
              <a:rPr lang="en-US" altLang="en-US" sz="1400" dirty="0"/>
              <a:t>QSE with M1=10, M2=9 buys all DC_N Tie flow in DAM and sells all DC_N Tie flow in RTM for every OD in January and February 2021: </a:t>
            </a:r>
            <a:r>
              <a:rPr lang="en-US" altLang="en-US" sz="1400" b="1" dirty="0"/>
              <a:t>Current EAL – Huge Over-Collateralization </a:t>
            </a:r>
            <a:r>
              <a:rPr lang="en-US" altLang="en-US" sz="1400" dirty="0"/>
              <a:t>and </a:t>
            </a:r>
            <a:r>
              <a:rPr lang="en-US" altLang="en-US" sz="1400" b="1" dirty="0"/>
              <a:t>Proposed EAL – Conservatively Over-Collateralized and follows Actual M1-Day Invoice Exposure </a:t>
            </a:r>
            <a:r>
              <a:rPr lang="en-US" altLang="en-US" sz="1000" dirty="0"/>
              <a:t>(Note: DFAF &amp; RFAF under Proposed EAL based on current DFAF)</a:t>
            </a:r>
            <a:endParaRPr lang="en-US" altLang="en-US" sz="1400" dirty="0"/>
          </a:p>
        </p:txBody>
      </p:sp>
      <p:pic>
        <p:nvPicPr>
          <p:cNvPr id="2" name="Picture 1">
            <a:extLst>
              <a:ext uri="{FF2B5EF4-FFF2-40B4-BE49-F238E27FC236}">
                <a16:creationId xmlns:a16="http://schemas.microsoft.com/office/drawing/2014/main" id="{21D01CD4-6F44-78C9-8A80-3574FE4CE364}"/>
              </a:ext>
            </a:extLst>
          </p:cNvPr>
          <p:cNvPicPr>
            <a:picLocks noChangeAspect="1"/>
          </p:cNvPicPr>
          <p:nvPr/>
        </p:nvPicPr>
        <p:blipFill>
          <a:blip r:embed="rId3"/>
          <a:stretch>
            <a:fillRect/>
          </a:stretch>
        </p:blipFill>
        <p:spPr>
          <a:xfrm>
            <a:off x="2917687" y="2144506"/>
            <a:ext cx="6180413" cy="4492084"/>
          </a:xfrm>
          <a:prstGeom prst="rect">
            <a:avLst/>
          </a:prstGeom>
        </p:spPr>
      </p:pic>
    </p:spTree>
    <p:extLst>
      <p:ext uri="{BB962C8B-B14F-4D97-AF65-F5344CB8AC3E}">
        <p14:creationId xmlns:p14="http://schemas.microsoft.com/office/powerpoint/2010/main" val="2781327608"/>
      </p:ext>
    </p:extLst>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a:extLst>
              <a:ext uri="{FF2B5EF4-FFF2-40B4-BE49-F238E27FC236}">
                <a16:creationId xmlns:a16="http://schemas.microsoft.com/office/drawing/2014/main" id="{03ACB901-C15F-6E9B-1074-C98B78D7C19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fontAlgn="base">
              <a:spcBef>
                <a:spcPct val="0"/>
              </a:spcBef>
              <a:spcAft>
                <a:spcPct val="0"/>
              </a:spcAft>
              <a:buClrTx/>
              <a:buSzTx/>
              <a:buNone/>
            </a:pPr>
            <a:fld id="{06B5E4FF-491A-4C95-AD4E-9EB3943A4244}" type="slidenum">
              <a:rPr lang="en-US" altLang="en-US" sz="1000">
                <a:solidFill>
                  <a:srgbClr val="000000"/>
                </a:solidFill>
              </a:rPr>
              <a:pPr fontAlgn="base">
                <a:spcBef>
                  <a:spcPct val="0"/>
                </a:spcBef>
                <a:spcAft>
                  <a:spcPct val="0"/>
                </a:spcAft>
                <a:buClrTx/>
                <a:buSzTx/>
                <a:buNone/>
              </a:pPr>
              <a:t>2</a:t>
            </a:fld>
            <a:endParaRPr lang="en-US" altLang="en-US" sz="1000">
              <a:solidFill>
                <a:srgbClr val="000000"/>
              </a:solidFill>
            </a:endParaRPr>
          </a:p>
        </p:txBody>
      </p:sp>
      <p:sp>
        <p:nvSpPr>
          <p:cNvPr id="7171" name="Rectangle 2">
            <a:extLst>
              <a:ext uri="{FF2B5EF4-FFF2-40B4-BE49-F238E27FC236}">
                <a16:creationId xmlns:a16="http://schemas.microsoft.com/office/drawing/2014/main" id="{ADF3369F-C92E-3AED-4F86-0C3A5EC315FA}"/>
              </a:ext>
            </a:extLst>
          </p:cNvPr>
          <p:cNvSpPr>
            <a:spLocks noGrp="1" noChangeArrowheads="1"/>
          </p:cNvSpPr>
          <p:nvPr>
            <p:ph type="title"/>
          </p:nvPr>
        </p:nvSpPr>
        <p:spPr/>
        <p:txBody>
          <a:bodyPr/>
          <a:lstStyle/>
          <a:p>
            <a:pPr eaLnBrk="1" hangingPunct="1"/>
            <a:r>
              <a:rPr lang="en-US" altLang="en-US" dirty="0"/>
              <a:t>Introduction</a:t>
            </a:r>
          </a:p>
        </p:txBody>
      </p:sp>
      <p:sp>
        <p:nvSpPr>
          <p:cNvPr id="7172" name="Rectangle 3">
            <a:extLst>
              <a:ext uri="{FF2B5EF4-FFF2-40B4-BE49-F238E27FC236}">
                <a16:creationId xmlns:a16="http://schemas.microsoft.com/office/drawing/2014/main" id="{CBDD0A15-8697-F3F7-2928-DC91A550D935}"/>
              </a:ext>
            </a:extLst>
          </p:cNvPr>
          <p:cNvSpPr>
            <a:spLocks noGrp="1" noChangeArrowheads="1"/>
          </p:cNvSpPr>
          <p:nvPr>
            <p:ph type="body" idx="1"/>
          </p:nvPr>
        </p:nvSpPr>
        <p:spPr>
          <a:xfrm>
            <a:off x="609600" y="1447802"/>
            <a:ext cx="10796588" cy="4410074"/>
          </a:xfrm>
        </p:spPr>
        <p:txBody>
          <a:bodyPr/>
          <a:lstStyle/>
          <a:p>
            <a:pPr marL="346075" indent="-285750">
              <a:lnSpc>
                <a:spcPct val="95000"/>
              </a:lnSpc>
              <a:spcBef>
                <a:spcPct val="25000"/>
              </a:spcBef>
              <a:buClr>
                <a:schemeClr val="tx1"/>
              </a:buClr>
              <a:defRPr/>
            </a:pPr>
            <a:r>
              <a:rPr lang="en-US" altLang="en-US" sz="1800" dirty="0"/>
              <a:t>Severe over-collateralization not only is a financial burden on QSEs (and now to more QSEs with the elimination of unsecured credit) but is also ultimately paid by consumers</a:t>
            </a:r>
            <a:endParaRPr lang="en-US" altLang="en-US" sz="1400" dirty="0"/>
          </a:p>
          <a:p>
            <a:pPr marL="346075">
              <a:lnSpc>
                <a:spcPct val="95000"/>
              </a:lnSpc>
              <a:spcBef>
                <a:spcPct val="25000"/>
              </a:spcBef>
              <a:buClr>
                <a:schemeClr val="tx1"/>
              </a:buClr>
              <a:defRPr/>
            </a:pPr>
            <a:r>
              <a:rPr lang="en-US" altLang="en-US" sz="1800" dirty="0"/>
              <a:t>Severe under-collateralization exposes the market, and ultimately consumers, with potential cost of default</a:t>
            </a:r>
          </a:p>
          <a:p>
            <a:pPr marL="346075">
              <a:lnSpc>
                <a:spcPct val="95000"/>
              </a:lnSpc>
              <a:spcBef>
                <a:spcPct val="25000"/>
              </a:spcBef>
              <a:buClr>
                <a:schemeClr val="tx1"/>
              </a:buClr>
              <a:defRPr/>
            </a:pPr>
            <a:r>
              <a:rPr lang="en-US" altLang="en-US" sz="1800" dirty="0"/>
              <a:t>Both are undesirable – unfortunately, current flawed design has both aspects – some of which can be corrected rather easily without even needing an NPRR because they are related to implementation details not specified in the Protocols</a:t>
            </a:r>
          </a:p>
          <a:p>
            <a:pPr marL="346075">
              <a:lnSpc>
                <a:spcPct val="95000"/>
              </a:lnSpc>
              <a:spcBef>
                <a:spcPct val="25000"/>
              </a:spcBef>
              <a:buClr>
                <a:schemeClr val="tx1"/>
              </a:buClr>
              <a:defRPr/>
            </a:pPr>
            <a:r>
              <a:rPr lang="en-US" altLang="en-US" sz="1800" dirty="0"/>
              <a:t>Ultimately it is Market Participants, and not ERCOT Inc., that is exposed both to the cost and risks associated with credit requirements and thus MPs need to decide whether to correct these obvious flaws that is unnecessarily costing more, not adequately protecting the market, and unnecessarily resulting in excessive collateral calls and possible termination during scarcity events</a:t>
            </a:r>
            <a:endParaRPr lang="en-US" altLang="en-US" sz="1400" dirty="0"/>
          </a:p>
        </p:txBody>
      </p:sp>
    </p:spTree>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a:extLst>
              <a:ext uri="{FF2B5EF4-FFF2-40B4-BE49-F238E27FC236}">
                <a16:creationId xmlns:a16="http://schemas.microsoft.com/office/drawing/2014/main" id="{03ACB901-C15F-6E9B-1074-C98B78D7C19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fontAlgn="base">
              <a:spcBef>
                <a:spcPct val="0"/>
              </a:spcBef>
              <a:spcAft>
                <a:spcPct val="0"/>
              </a:spcAft>
              <a:buClrTx/>
              <a:buSzTx/>
              <a:buNone/>
            </a:pPr>
            <a:fld id="{06B5E4FF-491A-4C95-AD4E-9EB3943A4244}" type="slidenum">
              <a:rPr lang="en-US" altLang="en-US" sz="1000">
                <a:solidFill>
                  <a:srgbClr val="000000"/>
                </a:solidFill>
              </a:rPr>
              <a:pPr fontAlgn="base">
                <a:spcBef>
                  <a:spcPct val="0"/>
                </a:spcBef>
                <a:spcAft>
                  <a:spcPct val="0"/>
                </a:spcAft>
                <a:buClrTx/>
                <a:buSzTx/>
                <a:buNone/>
              </a:pPr>
              <a:t>3</a:t>
            </a:fld>
            <a:endParaRPr lang="en-US" altLang="en-US" sz="1000">
              <a:solidFill>
                <a:srgbClr val="000000"/>
              </a:solidFill>
            </a:endParaRPr>
          </a:p>
        </p:txBody>
      </p:sp>
      <p:sp>
        <p:nvSpPr>
          <p:cNvPr id="7171" name="Rectangle 2">
            <a:extLst>
              <a:ext uri="{FF2B5EF4-FFF2-40B4-BE49-F238E27FC236}">
                <a16:creationId xmlns:a16="http://schemas.microsoft.com/office/drawing/2014/main" id="{ADF3369F-C92E-3AED-4F86-0C3A5EC315FA}"/>
              </a:ext>
            </a:extLst>
          </p:cNvPr>
          <p:cNvSpPr>
            <a:spLocks noGrp="1" noChangeArrowheads="1"/>
          </p:cNvSpPr>
          <p:nvPr>
            <p:ph type="title"/>
          </p:nvPr>
        </p:nvSpPr>
        <p:spPr/>
        <p:txBody>
          <a:bodyPr/>
          <a:lstStyle/>
          <a:p>
            <a:pPr eaLnBrk="1" hangingPunct="1"/>
            <a:r>
              <a:rPr lang="en-US" altLang="en-US" dirty="0"/>
              <a:t>Flaws with Current EAL Design</a:t>
            </a:r>
          </a:p>
        </p:txBody>
      </p:sp>
      <p:sp>
        <p:nvSpPr>
          <p:cNvPr id="7172" name="Rectangle 3">
            <a:extLst>
              <a:ext uri="{FF2B5EF4-FFF2-40B4-BE49-F238E27FC236}">
                <a16:creationId xmlns:a16="http://schemas.microsoft.com/office/drawing/2014/main" id="{CBDD0A15-8697-F3F7-2928-DC91A550D935}"/>
              </a:ext>
            </a:extLst>
          </p:cNvPr>
          <p:cNvSpPr>
            <a:spLocks noGrp="1" noChangeArrowheads="1"/>
          </p:cNvSpPr>
          <p:nvPr>
            <p:ph type="body" idx="1"/>
          </p:nvPr>
        </p:nvSpPr>
        <p:spPr>
          <a:xfrm>
            <a:off x="609600" y="1405815"/>
            <a:ext cx="10796588" cy="4410074"/>
          </a:xfrm>
        </p:spPr>
        <p:txBody>
          <a:bodyPr/>
          <a:lstStyle/>
          <a:p>
            <a:pPr marL="346075">
              <a:lnSpc>
                <a:spcPct val="95000"/>
              </a:lnSpc>
              <a:spcBef>
                <a:spcPct val="25000"/>
              </a:spcBef>
              <a:buClr>
                <a:schemeClr val="tx1"/>
              </a:buClr>
              <a:defRPr/>
            </a:pPr>
            <a:r>
              <a:rPr lang="en-US" altLang="en-US" sz="1800" dirty="0"/>
              <a:t>RTLCNS and RTLF calculations are flawed resulting in </a:t>
            </a:r>
            <a:r>
              <a:rPr lang="en-US" altLang="en-US" sz="1800" b="1" dirty="0">
                <a:solidFill>
                  <a:srgbClr val="FF0000"/>
                </a:solidFill>
              </a:rPr>
              <a:t>double counting of DC Tie Exports</a:t>
            </a:r>
            <a:r>
              <a:rPr lang="en-US" altLang="en-US" sz="1800" dirty="0"/>
              <a:t> - Exports on the Operating Day (OD) and Exports from 7 ODs ago</a:t>
            </a:r>
          </a:p>
          <a:p>
            <a:pPr marL="746125" lvl="1">
              <a:lnSpc>
                <a:spcPct val="95000"/>
              </a:lnSpc>
              <a:spcBef>
                <a:spcPct val="25000"/>
              </a:spcBef>
              <a:buClr>
                <a:schemeClr val="tx1"/>
              </a:buClr>
              <a:defRPr/>
            </a:pPr>
            <a:r>
              <a:rPr lang="en-US" altLang="en-US" sz="1400" dirty="0"/>
              <a:t>Exports on the OD are correctly accounted for in the “DC Tie Net Energy Sales Volume” whereas Exports from 7 ODs ago are inadvertently added as part of “Total Load” (Note: MCE has Exports in Load but no Imports)</a:t>
            </a:r>
          </a:p>
          <a:p>
            <a:pPr marL="346075">
              <a:lnSpc>
                <a:spcPct val="95000"/>
              </a:lnSpc>
              <a:spcBef>
                <a:spcPct val="25000"/>
              </a:spcBef>
              <a:buClr>
                <a:schemeClr val="tx1"/>
              </a:buClr>
              <a:defRPr/>
            </a:pPr>
            <a:r>
              <a:rPr lang="en-US" altLang="en-US" sz="1800" dirty="0"/>
              <a:t>Total disconnect between RTL and DAL results in huge over- and under-collateralization</a:t>
            </a:r>
          </a:p>
          <a:p>
            <a:pPr marL="746125" lvl="1">
              <a:lnSpc>
                <a:spcPct val="95000"/>
              </a:lnSpc>
              <a:spcBef>
                <a:spcPct val="25000"/>
              </a:spcBef>
              <a:buClr>
                <a:schemeClr val="tx1"/>
              </a:buClr>
              <a:defRPr/>
            </a:pPr>
            <a:r>
              <a:rPr lang="en-US" altLang="en-US" sz="1400" dirty="0"/>
              <a:t>High DAM charges implies high RTM credits and vice versa for hedged entities – but these are not netted</a:t>
            </a:r>
          </a:p>
          <a:p>
            <a:pPr marL="346075">
              <a:lnSpc>
                <a:spcPct val="95000"/>
              </a:lnSpc>
              <a:spcBef>
                <a:spcPct val="25000"/>
              </a:spcBef>
              <a:buClr>
                <a:schemeClr val="tx1"/>
              </a:buClr>
              <a:defRPr/>
            </a:pPr>
            <a:r>
              <a:rPr lang="en-US" altLang="en-US" sz="1800" dirty="0"/>
              <a:t>Invoice Exposure calculation must also net DAM and RTM invoices for the same OD</a:t>
            </a:r>
          </a:p>
          <a:p>
            <a:pPr marL="346075">
              <a:lnSpc>
                <a:spcPct val="95000"/>
              </a:lnSpc>
              <a:spcBef>
                <a:spcPct val="25000"/>
              </a:spcBef>
              <a:buClr>
                <a:schemeClr val="tx1"/>
              </a:buClr>
              <a:defRPr/>
            </a:pPr>
            <a:r>
              <a:rPr lang="en-US" altLang="en-US" sz="1800" dirty="0"/>
              <a:t>DALE looks at OD -3 to – 9 and extrapolates M1 days whereas RTLE looks at OD -8 to -40 and extrapolate M1 days</a:t>
            </a:r>
            <a:endParaRPr lang="en-US" altLang="en-US" sz="1000" dirty="0"/>
          </a:p>
          <a:p>
            <a:pPr marL="746125" lvl="1">
              <a:lnSpc>
                <a:spcPct val="95000"/>
              </a:lnSpc>
              <a:spcBef>
                <a:spcPct val="25000"/>
              </a:spcBef>
              <a:buClr>
                <a:schemeClr val="tx1"/>
              </a:buClr>
              <a:defRPr/>
            </a:pPr>
            <a:r>
              <a:rPr lang="en-US" altLang="en-US" sz="1400" dirty="0"/>
              <a:t>If there’s scarcity prices in most recent days, DALE can be very high and that is extrapolated M1 days with no corresponding credit for the same RT days – not just because RTLE looks at different days but also even the non-extrapolated RTLCNS credits and RTLF credits are not realized because of Max function with RTLE and URTA – this results in huge over-collateralization</a:t>
            </a:r>
          </a:p>
          <a:p>
            <a:pPr marL="746125" lvl="1">
              <a:lnSpc>
                <a:spcPct val="95000"/>
              </a:lnSpc>
              <a:spcBef>
                <a:spcPct val="25000"/>
              </a:spcBef>
              <a:buClr>
                <a:schemeClr val="tx1"/>
              </a:buClr>
              <a:defRPr/>
            </a:pPr>
            <a:r>
              <a:rPr lang="en-US" altLang="en-US" sz="1400" dirty="0"/>
              <a:t>If entity’s activities are mostly in RTM in scarcity event, RTLCNS and RTLF should dominate – however, RTLCNS only accounts for most recent 5 ODs (whereas exposure is for 7 ODs) and neither RTLCNS nor RTLF are extrapolated for M1 days – this may lead of large under-collateralization</a:t>
            </a:r>
          </a:p>
          <a:p>
            <a:pPr marL="746125" lvl="1">
              <a:lnSpc>
                <a:spcPct val="95000"/>
              </a:lnSpc>
              <a:spcBef>
                <a:spcPct val="25000"/>
              </a:spcBef>
              <a:buClr>
                <a:schemeClr val="tx1"/>
              </a:buClr>
              <a:defRPr/>
            </a:pPr>
            <a:r>
              <a:rPr lang="en-US" altLang="en-US" sz="1400" dirty="0"/>
              <a:t>If RTLE was high for days prior to OD -9 with high DAL credits for those same days, then this sets Max RTLE but not DALE – this results in huge over-collateralization</a:t>
            </a:r>
          </a:p>
          <a:p>
            <a:pPr marL="346075" indent="-285750">
              <a:lnSpc>
                <a:spcPct val="95000"/>
              </a:lnSpc>
              <a:spcBef>
                <a:spcPct val="25000"/>
              </a:spcBef>
              <a:buClr>
                <a:schemeClr val="tx1"/>
              </a:buClr>
              <a:defRPr/>
            </a:pPr>
            <a:r>
              <a:rPr lang="en-US" altLang="en-US" sz="1800" dirty="0"/>
              <a:t>RFAF calculated on most recent RTLE days but applied to totally different set of days – this results in </a:t>
            </a:r>
            <a:r>
              <a:rPr lang="en-US" altLang="en-US" sz="1800" dirty="0">
                <a:solidFill>
                  <a:srgbClr val="FF0000"/>
                </a:solidFill>
              </a:rPr>
              <a:t>implied prices that may far exceed SWCAP </a:t>
            </a:r>
            <a:r>
              <a:rPr lang="en-US" altLang="en-US" sz="1800" dirty="0"/>
              <a:t>and huge over-collateralization</a:t>
            </a:r>
          </a:p>
        </p:txBody>
      </p:sp>
    </p:spTree>
    <p:extLst>
      <p:ext uri="{BB962C8B-B14F-4D97-AF65-F5344CB8AC3E}">
        <p14:creationId xmlns:p14="http://schemas.microsoft.com/office/powerpoint/2010/main" val="716156430"/>
      </p:ext>
    </p:extLst>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a:extLst>
              <a:ext uri="{FF2B5EF4-FFF2-40B4-BE49-F238E27FC236}">
                <a16:creationId xmlns:a16="http://schemas.microsoft.com/office/drawing/2014/main" id="{03ACB901-C15F-6E9B-1074-C98B78D7C19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fontAlgn="base">
              <a:spcBef>
                <a:spcPct val="0"/>
              </a:spcBef>
              <a:spcAft>
                <a:spcPct val="0"/>
              </a:spcAft>
              <a:buClrTx/>
              <a:buSzTx/>
              <a:buNone/>
            </a:pPr>
            <a:fld id="{06B5E4FF-491A-4C95-AD4E-9EB3943A4244}" type="slidenum">
              <a:rPr lang="en-US" altLang="en-US" sz="1000">
                <a:solidFill>
                  <a:srgbClr val="000000"/>
                </a:solidFill>
              </a:rPr>
              <a:pPr fontAlgn="base">
                <a:spcBef>
                  <a:spcPct val="0"/>
                </a:spcBef>
                <a:spcAft>
                  <a:spcPct val="0"/>
                </a:spcAft>
                <a:buClrTx/>
                <a:buSzTx/>
                <a:buNone/>
              </a:pPr>
              <a:t>4</a:t>
            </a:fld>
            <a:endParaRPr lang="en-US" altLang="en-US" sz="1000">
              <a:solidFill>
                <a:srgbClr val="000000"/>
              </a:solidFill>
            </a:endParaRPr>
          </a:p>
        </p:txBody>
      </p:sp>
      <p:sp>
        <p:nvSpPr>
          <p:cNvPr id="7171" name="Rectangle 2">
            <a:extLst>
              <a:ext uri="{FF2B5EF4-FFF2-40B4-BE49-F238E27FC236}">
                <a16:creationId xmlns:a16="http://schemas.microsoft.com/office/drawing/2014/main" id="{ADF3369F-C92E-3AED-4F86-0C3A5EC315FA}"/>
              </a:ext>
            </a:extLst>
          </p:cNvPr>
          <p:cNvSpPr>
            <a:spLocks noGrp="1" noChangeArrowheads="1"/>
          </p:cNvSpPr>
          <p:nvPr>
            <p:ph type="title"/>
          </p:nvPr>
        </p:nvSpPr>
        <p:spPr/>
        <p:txBody>
          <a:bodyPr/>
          <a:lstStyle/>
          <a:p>
            <a:pPr eaLnBrk="1" hangingPunct="1"/>
            <a:r>
              <a:rPr lang="en-US" altLang="en-US" dirty="0"/>
              <a:t>Proposed EAL design to Capture Exposure</a:t>
            </a:r>
          </a:p>
        </p:txBody>
      </p:sp>
      <p:sp>
        <p:nvSpPr>
          <p:cNvPr id="7172" name="Rectangle 3">
            <a:extLst>
              <a:ext uri="{FF2B5EF4-FFF2-40B4-BE49-F238E27FC236}">
                <a16:creationId xmlns:a16="http://schemas.microsoft.com/office/drawing/2014/main" id="{CBDD0A15-8697-F3F7-2928-DC91A550D935}"/>
              </a:ext>
            </a:extLst>
          </p:cNvPr>
          <p:cNvSpPr>
            <a:spLocks noGrp="1" noChangeArrowheads="1"/>
          </p:cNvSpPr>
          <p:nvPr>
            <p:ph type="body" idx="1"/>
          </p:nvPr>
        </p:nvSpPr>
        <p:spPr>
          <a:xfrm>
            <a:off x="609600" y="1447802"/>
            <a:ext cx="10796588" cy="4410074"/>
          </a:xfrm>
        </p:spPr>
        <p:txBody>
          <a:bodyPr/>
          <a:lstStyle/>
          <a:p>
            <a:pPr marL="346075">
              <a:lnSpc>
                <a:spcPct val="95000"/>
              </a:lnSpc>
              <a:spcBef>
                <a:spcPct val="25000"/>
              </a:spcBef>
              <a:buClr>
                <a:schemeClr val="tx1"/>
              </a:buClr>
              <a:defRPr/>
            </a:pPr>
            <a:r>
              <a:rPr lang="en-US" altLang="en-US" sz="1800" dirty="0"/>
              <a:t>Proposed EAL design based on following objective:</a:t>
            </a:r>
          </a:p>
          <a:p>
            <a:pPr marL="746125" lvl="1">
              <a:lnSpc>
                <a:spcPct val="95000"/>
              </a:lnSpc>
              <a:spcBef>
                <a:spcPct val="25000"/>
              </a:spcBef>
              <a:buClr>
                <a:schemeClr val="tx1"/>
              </a:buClr>
              <a:defRPr/>
            </a:pPr>
            <a:r>
              <a:rPr lang="en-US" altLang="en-US" sz="1400" dirty="0"/>
              <a:t>Must capture exposure based on activity that has already occurred</a:t>
            </a:r>
          </a:p>
          <a:p>
            <a:pPr marL="746125" lvl="1">
              <a:lnSpc>
                <a:spcPct val="95000"/>
              </a:lnSpc>
              <a:spcBef>
                <a:spcPct val="25000"/>
              </a:spcBef>
              <a:buClr>
                <a:schemeClr val="tx1"/>
              </a:buClr>
              <a:defRPr/>
            </a:pPr>
            <a:r>
              <a:rPr lang="en-US" altLang="en-US" sz="1400" dirty="0"/>
              <a:t>Must cover a conservative estimate of exposure for the next M1 days</a:t>
            </a:r>
          </a:p>
          <a:p>
            <a:pPr marL="346075">
              <a:lnSpc>
                <a:spcPct val="95000"/>
              </a:lnSpc>
              <a:spcBef>
                <a:spcPct val="25000"/>
              </a:spcBef>
              <a:buClr>
                <a:schemeClr val="tx1"/>
              </a:buClr>
              <a:defRPr/>
            </a:pPr>
            <a:r>
              <a:rPr lang="en-US" altLang="en-US" sz="1800" dirty="0"/>
              <a:t>Exposure based on activity that has already occurred = OUT + Max(0.9*</a:t>
            </a:r>
            <a:r>
              <a:rPr lang="en-US" altLang="en-US" sz="1800" dirty="0" err="1"/>
              <a:t>RTL</a:t>
            </a:r>
            <a:r>
              <a:rPr lang="en-US" altLang="en-US" sz="1800" i="1" dirty="0" err="1"/>
              <a:t>i</a:t>
            </a:r>
            <a:r>
              <a:rPr lang="en-US" altLang="en-US" sz="1800" dirty="0"/>
              <a:t>, 1.1*</a:t>
            </a:r>
            <a:r>
              <a:rPr lang="en-US" altLang="en-US" sz="1800" dirty="0" err="1"/>
              <a:t>RTL</a:t>
            </a:r>
            <a:r>
              <a:rPr lang="en-US" altLang="en-US" sz="1800" i="1" dirty="0" err="1"/>
              <a:t>i</a:t>
            </a:r>
            <a:r>
              <a:rPr lang="en-US" altLang="en-US" sz="1800" dirty="0"/>
              <a:t>) for most recent 7 ODs (weekends and holidays ignored in this presentation for simplicity but actual implementation would take those into account)</a:t>
            </a:r>
          </a:p>
          <a:p>
            <a:pPr marL="346075">
              <a:lnSpc>
                <a:spcPct val="95000"/>
              </a:lnSpc>
              <a:spcBef>
                <a:spcPct val="25000"/>
              </a:spcBef>
              <a:buClr>
                <a:schemeClr val="tx1"/>
              </a:buClr>
              <a:defRPr/>
            </a:pPr>
            <a:r>
              <a:rPr lang="en-US" altLang="en-US" sz="1800" dirty="0"/>
              <a:t>Extrapolate exposure for M1 days (must take RTM and DAM exposures for the same Operating Day </a:t>
            </a:r>
            <a:r>
              <a:rPr lang="en-US" altLang="en-US" sz="1800" i="1" dirty="0"/>
              <a:t>i</a:t>
            </a:r>
            <a:r>
              <a:rPr lang="en-US" altLang="en-US" sz="1800" dirty="0"/>
              <a:t> together since they are interdependent) and take (to be conservative) Max of:</a:t>
            </a:r>
          </a:p>
          <a:p>
            <a:pPr marL="746125" lvl="1">
              <a:lnSpc>
                <a:spcPct val="95000"/>
              </a:lnSpc>
              <a:spcBef>
                <a:spcPct val="25000"/>
              </a:spcBef>
              <a:buClr>
                <a:schemeClr val="tx1"/>
              </a:buClr>
              <a:defRPr/>
            </a:pPr>
            <a:r>
              <a:rPr lang="en-US" altLang="en-US" sz="1400" dirty="0"/>
              <a:t>Based on most recent activity with forward price adjustment = Average over the most recent 7 ODs [DFAF * </a:t>
            </a:r>
            <a:r>
              <a:rPr lang="en-US" altLang="en-US" sz="1400" dirty="0" err="1"/>
              <a:t>DAL</a:t>
            </a:r>
            <a:r>
              <a:rPr lang="en-US" altLang="en-US" sz="1400" i="1" dirty="0" err="1"/>
              <a:t>i</a:t>
            </a:r>
            <a:r>
              <a:rPr lang="en-US" altLang="en-US" sz="1400" dirty="0"/>
              <a:t> + RFAF * </a:t>
            </a:r>
            <a:r>
              <a:rPr lang="en-US" altLang="en-US" sz="1400" dirty="0" err="1"/>
              <a:t>RTL</a:t>
            </a:r>
            <a:r>
              <a:rPr lang="en-US" altLang="en-US" sz="1400" i="1" dirty="0" err="1"/>
              <a:t>i</a:t>
            </a:r>
            <a:r>
              <a:rPr lang="en-US" altLang="en-US" sz="1400" dirty="0"/>
              <a:t>] x M1; DFAF and RFAF are calculated based on exactly the same 7 OD prices</a:t>
            </a:r>
          </a:p>
          <a:p>
            <a:pPr marL="746125" lvl="1">
              <a:lnSpc>
                <a:spcPct val="95000"/>
              </a:lnSpc>
              <a:spcBef>
                <a:spcPct val="25000"/>
              </a:spcBef>
              <a:buClr>
                <a:schemeClr val="tx1"/>
              </a:buClr>
              <a:defRPr/>
            </a:pPr>
            <a:r>
              <a:rPr lang="en-US" altLang="en-US" sz="1400" dirty="0"/>
              <a:t>Based on maximum historical exposure = Average over 14 settled ODs [</a:t>
            </a:r>
            <a:r>
              <a:rPr lang="en-US" altLang="en-US" sz="1400" dirty="0" err="1"/>
              <a:t>DAL</a:t>
            </a:r>
            <a:r>
              <a:rPr lang="en-US" altLang="en-US" sz="1400" i="1" dirty="0" err="1"/>
              <a:t>i</a:t>
            </a:r>
            <a:r>
              <a:rPr lang="en-US" altLang="en-US" sz="1400" dirty="0"/>
              <a:t> + </a:t>
            </a:r>
            <a:r>
              <a:rPr lang="en-US" altLang="en-US" sz="1400" dirty="0" err="1"/>
              <a:t>RTL</a:t>
            </a:r>
            <a:r>
              <a:rPr lang="en-US" altLang="en-US" sz="1400" i="1" dirty="0" err="1"/>
              <a:t>i</a:t>
            </a:r>
            <a:r>
              <a:rPr lang="en-US" altLang="en-US" sz="1400" dirty="0"/>
              <a:t>] x M1 over D previous ODs</a:t>
            </a:r>
          </a:p>
          <a:p>
            <a:pPr marL="346075">
              <a:lnSpc>
                <a:spcPct val="95000"/>
              </a:lnSpc>
              <a:spcBef>
                <a:spcPct val="25000"/>
              </a:spcBef>
              <a:buClr>
                <a:schemeClr val="tx1"/>
              </a:buClr>
              <a:defRPr/>
            </a:pPr>
            <a:r>
              <a:rPr lang="en-US" altLang="en-US" sz="1800" dirty="0"/>
              <a:t>Thus, EAL formula should be:</a:t>
            </a:r>
          </a:p>
          <a:p>
            <a:pPr marL="746125" lvl="1">
              <a:lnSpc>
                <a:spcPct val="95000"/>
              </a:lnSpc>
              <a:spcBef>
                <a:spcPct val="25000"/>
              </a:spcBef>
              <a:buClr>
                <a:schemeClr val="tx1"/>
              </a:buClr>
              <a:defRPr/>
            </a:pPr>
            <a:r>
              <a:rPr lang="en-US" altLang="en-US" sz="1400" dirty="0"/>
              <a:t>EAL = OUT + Max(0.9*</a:t>
            </a:r>
            <a:r>
              <a:rPr lang="en-US" altLang="en-US" sz="1400" dirty="0" err="1"/>
              <a:t>RTL</a:t>
            </a:r>
            <a:r>
              <a:rPr lang="en-US" altLang="en-US" sz="1400" i="1" dirty="0" err="1"/>
              <a:t>i</a:t>
            </a:r>
            <a:r>
              <a:rPr lang="en-US" altLang="en-US" sz="1400" dirty="0"/>
              <a:t>, 1.1*</a:t>
            </a:r>
            <a:r>
              <a:rPr lang="en-US" altLang="en-US" sz="1400" dirty="0" err="1"/>
              <a:t>RTL</a:t>
            </a:r>
            <a:r>
              <a:rPr lang="en-US" altLang="en-US" sz="1400" i="1" dirty="0" err="1"/>
              <a:t>i</a:t>
            </a:r>
            <a:r>
              <a:rPr lang="en-US" altLang="en-US" sz="1400" dirty="0"/>
              <a:t>) for most recent 7 ODs + Max(Average over most recent 7 ODs</a:t>
            </a:r>
            <a:r>
              <a:rPr lang="en-US" altLang="en-US" sz="1400" dirty="0">
                <a:solidFill>
                  <a:srgbClr val="000000"/>
                </a:solidFill>
                <a:ea typeface="+mn-ea"/>
              </a:rPr>
              <a:t> [DFAF * </a:t>
            </a:r>
            <a:r>
              <a:rPr lang="en-US" altLang="en-US" sz="1400" dirty="0" err="1">
                <a:solidFill>
                  <a:srgbClr val="000000"/>
                </a:solidFill>
                <a:ea typeface="+mn-ea"/>
              </a:rPr>
              <a:t>DAL</a:t>
            </a:r>
            <a:r>
              <a:rPr lang="en-US" altLang="en-US" sz="1400" i="1" dirty="0" err="1">
                <a:solidFill>
                  <a:srgbClr val="000000"/>
                </a:solidFill>
                <a:ea typeface="+mn-ea"/>
              </a:rPr>
              <a:t>i</a:t>
            </a:r>
            <a:r>
              <a:rPr lang="en-US" altLang="en-US" sz="1400" dirty="0">
                <a:solidFill>
                  <a:srgbClr val="000000"/>
                </a:solidFill>
                <a:ea typeface="+mn-ea"/>
              </a:rPr>
              <a:t> + RFAF * </a:t>
            </a:r>
            <a:r>
              <a:rPr lang="en-US" altLang="en-US" sz="1400" dirty="0" err="1">
                <a:solidFill>
                  <a:srgbClr val="000000"/>
                </a:solidFill>
                <a:ea typeface="+mn-ea"/>
              </a:rPr>
              <a:t>RTL</a:t>
            </a:r>
            <a:r>
              <a:rPr lang="en-US" altLang="en-US" sz="1400" i="1" dirty="0" err="1">
                <a:solidFill>
                  <a:srgbClr val="000000"/>
                </a:solidFill>
                <a:ea typeface="+mn-ea"/>
              </a:rPr>
              <a:t>i</a:t>
            </a:r>
            <a:r>
              <a:rPr lang="en-US" altLang="en-US" sz="1400" dirty="0">
                <a:solidFill>
                  <a:srgbClr val="000000"/>
                </a:solidFill>
                <a:ea typeface="+mn-ea"/>
              </a:rPr>
              <a:t>] x M1, </a:t>
            </a:r>
            <a:r>
              <a:rPr lang="en-US" altLang="en-US" sz="1400" dirty="0"/>
              <a:t>Average over 14 Operating Days [</a:t>
            </a:r>
            <a:r>
              <a:rPr lang="en-US" altLang="en-US" sz="1400" dirty="0" err="1"/>
              <a:t>DAL</a:t>
            </a:r>
            <a:r>
              <a:rPr lang="en-US" altLang="en-US" sz="1400" i="1" dirty="0" err="1"/>
              <a:t>i</a:t>
            </a:r>
            <a:r>
              <a:rPr lang="en-US" altLang="en-US" sz="1400" dirty="0"/>
              <a:t> + </a:t>
            </a:r>
            <a:r>
              <a:rPr lang="en-US" altLang="en-US" sz="1400" dirty="0" err="1"/>
              <a:t>RTL</a:t>
            </a:r>
            <a:r>
              <a:rPr lang="en-US" altLang="en-US" sz="1400" i="1" dirty="0" err="1"/>
              <a:t>i</a:t>
            </a:r>
            <a:r>
              <a:rPr lang="en-US" altLang="en-US" sz="1400" dirty="0"/>
              <a:t>] x M1 over D previous days)</a:t>
            </a:r>
          </a:p>
          <a:p>
            <a:pPr marL="346075">
              <a:lnSpc>
                <a:spcPct val="95000"/>
              </a:lnSpc>
              <a:spcBef>
                <a:spcPct val="25000"/>
              </a:spcBef>
              <a:buClr>
                <a:schemeClr val="tx1"/>
              </a:buClr>
              <a:defRPr/>
            </a:pPr>
            <a:r>
              <a:rPr lang="en-US" altLang="en-US" sz="1800" dirty="0"/>
              <a:t>Essential to get RTLCNS and RTLF right – eliminate double counting of DC Tie Exports</a:t>
            </a:r>
          </a:p>
        </p:txBody>
      </p:sp>
    </p:spTree>
    <p:extLst>
      <p:ext uri="{BB962C8B-B14F-4D97-AF65-F5344CB8AC3E}">
        <p14:creationId xmlns:p14="http://schemas.microsoft.com/office/powerpoint/2010/main" val="1971461390"/>
      </p:ext>
    </p:extLst>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a:extLst>
              <a:ext uri="{FF2B5EF4-FFF2-40B4-BE49-F238E27FC236}">
                <a16:creationId xmlns:a16="http://schemas.microsoft.com/office/drawing/2014/main" id="{03ACB901-C15F-6E9B-1074-C98B78D7C19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fontAlgn="base">
              <a:spcBef>
                <a:spcPct val="0"/>
              </a:spcBef>
              <a:spcAft>
                <a:spcPct val="0"/>
              </a:spcAft>
              <a:buClrTx/>
              <a:buSzTx/>
              <a:buNone/>
            </a:pPr>
            <a:fld id="{06B5E4FF-491A-4C95-AD4E-9EB3943A4244}" type="slidenum">
              <a:rPr lang="en-US" altLang="en-US" sz="1000">
                <a:solidFill>
                  <a:srgbClr val="000000"/>
                </a:solidFill>
              </a:rPr>
              <a:pPr fontAlgn="base">
                <a:spcBef>
                  <a:spcPct val="0"/>
                </a:spcBef>
                <a:spcAft>
                  <a:spcPct val="0"/>
                </a:spcAft>
                <a:buClrTx/>
                <a:buSzTx/>
                <a:buNone/>
              </a:pPr>
              <a:t>5</a:t>
            </a:fld>
            <a:endParaRPr lang="en-US" altLang="en-US" sz="1000">
              <a:solidFill>
                <a:srgbClr val="000000"/>
              </a:solidFill>
            </a:endParaRPr>
          </a:p>
        </p:txBody>
      </p:sp>
      <p:sp>
        <p:nvSpPr>
          <p:cNvPr id="7171" name="Rectangle 2">
            <a:extLst>
              <a:ext uri="{FF2B5EF4-FFF2-40B4-BE49-F238E27FC236}">
                <a16:creationId xmlns:a16="http://schemas.microsoft.com/office/drawing/2014/main" id="{ADF3369F-C92E-3AED-4F86-0C3A5EC315FA}"/>
              </a:ext>
            </a:extLst>
          </p:cNvPr>
          <p:cNvSpPr>
            <a:spLocks noGrp="1" noChangeArrowheads="1"/>
          </p:cNvSpPr>
          <p:nvPr>
            <p:ph type="title"/>
          </p:nvPr>
        </p:nvSpPr>
        <p:spPr/>
        <p:txBody>
          <a:bodyPr/>
          <a:lstStyle/>
          <a:p>
            <a:pPr eaLnBrk="1" hangingPunct="1"/>
            <a:r>
              <a:rPr lang="en-US" altLang="en-US" dirty="0"/>
              <a:t>RTLCNS and RTLF Calculations</a:t>
            </a:r>
          </a:p>
        </p:txBody>
      </p:sp>
      <p:sp>
        <p:nvSpPr>
          <p:cNvPr id="7172" name="Rectangle 3">
            <a:extLst>
              <a:ext uri="{FF2B5EF4-FFF2-40B4-BE49-F238E27FC236}">
                <a16:creationId xmlns:a16="http://schemas.microsoft.com/office/drawing/2014/main" id="{CBDD0A15-8697-F3F7-2928-DC91A550D935}"/>
              </a:ext>
            </a:extLst>
          </p:cNvPr>
          <p:cNvSpPr>
            <a:spLocks noGrp="1" noChangeArrowheads="1"/>
          </p:cNvSpPr>
          <p:nvPr>
            <p:ph type="body" idx="1"/>
          </p:nvPr>
        </p:nvSpPr>
        <p:spPr>
          <a:xfrm>
            <a:off x="609600" y="1447802"/>
            <a:ext cx="10796588" cy="4410074"/>
          </a:xfrm>
        </p:spPr>
        <p:txBody>
          <a:bodyPr/>
          <a:lstStyle/>
          <a:p>
            <a:pPr marL="346075">
              <a:lnSpc>
                <a:spcPct val="95000"/>
              </a:lnSpc>
              <a:spcBef>
                <a:spcPct val="25000"/>
              </a:spcBef>
              <a:buClr>
                <a:schemeClr val="tx1"/>
              </a:buClr>
              <a:defRPr/>
            </a:pPr>
            <a:r>
              <a:rPr lang="en-US" altLang="en-US" sz="1800" dirty="0"/>
              <a:t>Current RTLCNS and RTLF use actual OD transacted DC Tie Imports and Exports, QSE-QSE Purchases and Sales, DAM Purchases and Sales, RT Congestion Amount, RT CRR Amount, metered Total Generation </a:t>
            </a:r>
            <a:r>
              <a:rPr lang="en-US" altLang="en-US" sz="1800" b="1" dirty="0">
                <a:solidFill>
                  <a:srgbClr val="FF0000"/>
                </a:solidFill>
              </a:rPr>
              <a:t>but also 7 OD prior DC Tie Exports </a:t>
            </a:r>
            <a:r>
              <a:rPr lang="en-US" altLang="en-US" sz="1800" dirty="0"/>
              <a:t>as part of Total Load</a:t>
            </a:r>
          </a:p>
          <a:p>
            <a:pPr marL="346075">
              <a:lnSpc>
                <a:spcPct val="95000"/>
              </a:lnSpc>
              <a:spcBef>
                <a:spcPct val="25000"/>
              </a:spcBef>
              <a:buClr>
                <a:schemeClr val="tx1"/>
              </a:buClr>
              <a:defRPr/>
            </a:pPr>
            <a:r>
              <a:rPr lang="en-US" altLang="en-US" sz="1800" dirty="0"/>
              <a:t>This RTLCNS and RTLF calculation detail is not specified in the Protocols and is an obvious error in the implementation of these calculations</a:t>
            </a:r>
          </a:p>
          <a:p>
            <a:pPr marL="346075">
              <a:lnSpc>
                <a:spcPct val="95000"/>
              </a:lnSpc>
              <a:spcBef>
                <a:spcPct val="25000"/>
              </a:spcBef>
              <a:buClr>
                <a:schemeClr val="tx1"/>
              </a:buClr>
              <a:defRPr/>
            </a:pPr>
            <a:r>
              <a:rPr lang="en-US" altLang="en-US" sz="1800" dirty="0"/>
              <a:t>During scarcity events, RTLCNS and RTLF typically dominate and this flawed double counting of DC Tie Exports can result in unnecessary and severe over-collateralization and possible termination of a QSE that is not Exporting but rather Importing power, is owed large sums by ERCOT, and is helping with system reliability</a:t>
            </a:r>
          </a:p>
          <a:p>
            <a:pPr marL="346075">
              <a:lnSpc>
                <a:spcPct val="95000"/>
              </a:lnSpc>
              <a:spcBef>
                <a:spcPct val="25000"/>
              </a:spcBef>
              <a:buClr>
                <a:schemeClr val="tx1"/>
              </a:buClr>
              <a:defRPr/>
            </a:pPr>
            <a:r>
              <a:rPr lang="en-US" altLang="en-US" sz="1800" dirty="0"/>
              <a:t>The only change needed to correct this flaw is to modify the “Total Load” calculation by eliminating DC Tie Exports from that calculation</a:t>
            </a:r>
          </a:p>
          <a:p>
            <a:pPr marL="346075">
              <a:lnSpc>
                <a:spcPct val="95000"/>
              </a:lnSpc>
              <a:spcBef>
                <a:spcPct val="25000"/>
              </a:spcBef>
              <a:buClr>
                <a:schemeClr val="tx1"/>
              </a:buClr>
              <a:defRPr/>
            </a:pPr>
            <a:r>
              <a:rPr lang="en-US" altLang="en-US" sz="1800" dirty="0"/>
              <a:t>Note: since during scarcity, system Load is typically much higher than usual Load, 7 OD prior DC Tie Export estimate used in RTLCNS and RTLF can greatly exceed the actual Exports from that OD since the estimate is based on Load Ratio Share</a:t>
            </a:r>
          </a:p>
          <a:p>
            <a:pPr marL="346075">
              <a:lnSpc>
                <a:spcPct val="95000"/>
              </a:lnSpc>
              <a:spcBef>
                <a:spcPct val="25000"/>
              </a:spcBef>
              <a:buClr>
                <a:schemeClr val="tx1"/>
              </a:buClr>
              <a:defRPr/>
            </a:pPr>
            <a:r>
              <a:rPr lang="en-US" altLang="en-US" sz="1800" dirty="0"/>
              <a:t>Note: No other quantity is double counted in RTLCNS and RTLF calculations</a:t>
            </a:r>
          </a:p>
        </p:txBody>
      </p:sp>
    </p:spTree>
    <p:extLst>
      <p:ext uri="{BB962C8B-B14F-4D97-AF65-F5344CB8AC3E}">
        <p14:creationId xmlns:p14="http://schemas.microsoft.com/office/powerpoint/2010/main" val="2380377948"/>
      </p:ext>
    </p:extLst>
  </p:cSld>
  <p:clrMapOvr>
    <a:masterClrMapping/>
  </p:clrMapOvr>
  <p:transition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a:extLst>
              <a:ext uri="{FF2B5EF4-FFF2-40B4-BE49-F238E27FC236}">
                <a16:creationId xmlns:a16="http://schemas.microsoft.com/office/drawing/2014/main" id="{03ACB901-C15F-6E9B-1074-C98B78D7C19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fontAlgn="base">
              <a:spcBef>
                <a:spcPct val="0"/>
              </a:spcBef>
              <a:spcAft>
                <a:spcPct val="0"/>
              </a:spcAft>
              <a:buClrTx/>
              <a:buSzTx/>
              <a:buNone/>
            </a:pPr>
            <a:fld id="{06B5E4FF-491A-4C95-AD4E-9EB3943A4244}" type="slidenum">
              <a:rPr lang="en-US" altLang="en-US" sz="1000">
                <a:solidFill>
                  <a:srgbClr val="000000"/>
                </a:solidFill>
              </a:rPr>
              <a:pPr fontAlgn="base">
                <a:spcBef>
                  <a:spcPct val="0"/>
                </a:spcBef>
                <a:spcAft>
                  <a:spcPct val="0"/>
                </a:spcAft>
                <a:buClrTx/>
                <a:buSzTx/>
                <a:buNone/>
              </a:pPr>
              <a:t>6</a:t>
            </a:fld>
            <a:endParaRPr lang="en-US" altLang="en-US" sz="1000">
              <a:solidFill>
                <a:srgbClr val="000000"/>
              </a:solidFill>
            </a:endParaRPr>
          </a:p>
        </p:txBody>
      </p:sp>
      <p:sp>
        <p:nvSpPr>
          <p:cNvPr id="7171" name="Rectangle 2">
            <a:extLst>
              <a:ext uri="{FF2B5EF4-FFF2-40B4-BE49-F238E27FC236}">
                <a16:creationId xmlns:a16="http://schemas.microsoft.com/office/drawing/2014/main" id="{ADF3369F-C92E-3AED-4F86-0C3A5EC315FA}"/>
              </a:ext>
            </a:extLst>
          </p:cNvPr>
          <p:cNvSpPr>
            <a:spLocks noGrp="1" noChangeArrowheads="1"/>
          </p:cNvSpPr>
          <p:nvPr>
            <p:ph type="title"/>
          </p:nvPr>
        </p:nvSpPr>
        <p:spPr/>
        <p:txBody>
          <a:bodyPr/>
          <a:lstStyle/>
          <a:p>
            <a:pPr eaLnBrk="1" hangingPunct="1"/>
            <a:r>
              <a:rPr lang="en-US" altLang="en-US" dirty="0"/>
              <a:t>RTLCNS and RTLF Example 1</a:t>
            </a:r>
          </a:p>
        </p:txBody>
      </p:sp>
      <p:sp>
        <p:nvSpPr>
          <p:cNvPr id="7172" name="Rectangle 3">
            <a:extLst>
              <a:ext uri="{FF2B5EF4-FFF2-40B4-BE49-F238E27FC236}">
                <a16:creationId xmlns:a16="http://schemas.microsoft.com/office/drawing/2014/main" id="{CBDD0A15-8697-F3F7-2928-DC91A550D935}"/>
              </a:ext>
            </a:extLst>
          </p:cNvPr>
          <p:cNvSpPr>
            <a:spLocks noGrp="1" noChangeArrowheads="1"/>
          </p:cNvSpPr>
          <p:nvPr>
            <p:ph type="body" idx="1"/>
          </p:nvPr>
        </p:nvSpPr>
        <p:spPr>
          <a:xfrm>
            <a:off x="609600" y="1447802"/>
            <a:ext cx="10796588" cy="4410074"/>
          </a:xfrm>
        </p:spPr>
        <p:txBody>
          <a:bodyPr/>
          <a:lstStyle/>
          <a:p>
            <a:pPr marL="346075" indent="-285750">
              <a:lnSpc>
                <a:spcPct val="95000"/>
              </a:lnSpc>
              <a:spcBef>
                <a:spcPct val="25000"/>
              </a:spcBef>
              <a:buClr>
                <a:schemeClr val="tx1"/>
              </a:buClr>
              <a:defRPr/>
            </a:pPr>
            <a:r>
              <a:rPr lang="en-US" altLang="en-US" sz="1800" dirty="0"/>
              <a:t>QSE with M1=15, M2=9 exports 10,000MWh when prices were $10/MWh for every OD except in last 7 ODs when prices were $1,000/MWh QSE imports 1,000 MWh and say system Load is 20% higher during the scarcity days:</a:t>
            </a:r>
          </a:p>
          <a:p>
            <a:pPr marL="746125" lvl="1">
              <a:lnSpc>
                <a:spcPct val="95000"/>
              </a:lnSpc>
              <a:spcBef>
                <a:spcPct val="25000"/>
              </a:spcBef>
              <a:buClr>
                <a:schemeClr val="tx1"/>
              </a:buClr>
              <a:defRPr/>
            </a:pPr>
            <a:r>
              <a:rPr lang="en-US" altLang="en-US" sz="1400" b="1" dirty="0"/>
              <a:t>Note: OD Net Exposure = -$1M for last 7 ODs; however, assuming all invoices are paid, only 3 days of DAM due and 7 days of RTM owed for net realized exposure of -$7M (extrapolated -$15M)</a:t>
            </a:r>
          </a:p>
          <a:p>
            <a:pPr marL="346075" indent="-285750">
              <a:lnSpc>
                <a:spcPct val="95000"/>
              </a:lnSpc>
              <a:spcBef>
                <a:spcPct val="25000"/>
              </a:spcBef>
              <a:buClr>
                <a:schemeClr val="tx1"/>
              </a:buClr>
              <a:defRPr/>
            </a:pPr>
            <a:r>
              <a:rPr lang="en-US" altLang="en-US" sz="1800" dirty="0"/>
              <a:t>RTLCNS = 1.1*(Total Load * Price + DC Tie Net Energy Sales Volume * Price)</a:t>
            </a:r>
          </a:p>
          <a:p>
            <a:pPr marL="60325" indent="0">
              <a:lnSpc>
                <a:spcPct val="95000"/>
              </a:lnSpc>
              <a:spcBef>
                <a:spcPct val="25000"/>
              </a:spcBef>
              <a:buClr>
                <a:schemeClr val="tx1"/>
              </a:buClr>
              <a:buNone/>
              <a:defRPr/>
            </a:pPr>
            <a:r>
              <a:rPr lang="en-US" altLang="en-US" sz="1800" dirty="0"/>
              <a:t>                = 1.1*(1.2*5*10,000 MWh*$1,000/MWh + 5*(-1,000) MWh*$1,000/MWh)</a:t>
            </a:r>
          </a:p>
          <a:p>
            <a:pPr marL="60325" indent="0">
              <a:lnSpc>
                <a:spcPct val="95000"/>
              </a:lnSpc>
              <a:spcBef>
                <a:spcPct val="25000"/>
              </a:spcBef>
              <a:buClr>
                <a:schemeClr val="tx1"/>
              </a:buClr>
              <a:buNone/>
              <a:defRPr/>
            </a:pPr>
            <a:r>
              <a:rPr lang="en-US" altLang="en-US" sz="1800" dirty="0"/>
              <a:t>                = $60,500,000</a:t>
            </a:r>
          </a:p>
          <a:p>
            <a:pPr marL="346075" indent="-285750">
              <a:lnSpc>
                <a:spcPct val="95000"/>
              </a:lnSpc>
              <a:spcBef>
                <a:spcPct val="25000"/>
              </a:spcBef>
              <a:buClr>
                <a:schemeClr val="tx1"/>
              </a:buClr>
              <a:defRPr/>
            </a:pPr>
            <a:r>
              <a:rPr lang="en-US" altLang="en-US" sz="1800" dirty="0"/>
              <a:t>RTLF = 1.5*1.1*7*(1.2*10,000-1,000)*1000 = $127,050,000</a:t>
            </a:r>
          </a:p>
          <a:p>
            <a:pPr marL="346075" indent="-285750">
              <a:lnSpc>
                <a:spcPct val="95000"/>
              </a:lnSpc>
              <a:spcBef>
                <a:spcPct val="25000"/>
              </a:spcBef>
              <a:buClr>
                <a:schemeClr val="tx1"/>
              </a:buClr>
              <a:defRPr/>
            </a:pPr>
            <a:r>
              <a:rPr lang="en-US" altLang="en-US" sz="1800" dirty="0"/>
              <a:t>EAL = $187,550,000</a:t>
            </a:r>
          </a:p>
          <a:p>
            <a:pPr marL="346075" indent="-285750">
              <a:lnSpc>
                <a:spcPct val="95000"/>
              </a:lnSpc>
              <a:spcBef>
                <a:spcPct val="25000"/>
              </a:spcBef>
              <a:buClr>
                <a:schemeClr val="tx1"/>
              </a:buClr>
              <a:defRPr/>
            </a:pPr>
            <a:r>
              <a:rPr lang="en-US" altLang="en-US" sz="1800" dirty="0"/>
              <a:t>Actual amount QSE owes ERCOT = -1000*1000*7 = -$7,000,000 (i.e., ERCOT owes this amount to the QSE)</a:t>
            </a:r>
          </a:p>
          <a:p>
            <a:pPr marL="346075" indent="-285750">
              <a:lnSpc>
                <a:spcPct val="95000"/>
              </a:lnSpc>
              <a:spcBef>
                <a:spcPct val="25000"/>
              </a:spcBef>
              <a:buClr>
                <a:schemeClr val="tx1"/>
              </a:buClr>
              <a:defRPr/>
            </a:pPr>
            <a:r>
              <a:rPr lang="en-US" altLang="en-US" sz="1800" dirty="0"/>
              <a:t>Eliminating double counting of Exports: </a:t>
            </a:r>
          </a:p>
          <a:p>
            <a:pPr marL="746125" lvl="1">
              <a:lnSpc>
                <a:spcPct val="95000"/>
              </a:lnSpc>
              <a:spcBef>
                <a:spcPct val="25000"/>
              </a:spcBef>
              <a:buClr>
                <a:schemeClr val="tx1"/>
              </a:buClr>
              <a:defRPr/>
            </a:pPr>
            <a:r>
              <a:rPr lang="en-US" altLang="en-US" sz="1400" dirty="0"/>
              <a:t>RTLCNS = 0.9*5*(-1,000)*1,000 = -$4,500,000</a:t>
            </a:r>
          </a:p>
          <a:p>
            <a:pPr marL="746125" lvl="1">
              <a:lnSpc>
                <a:spcPct val="95000"/>
              </a:lnSpc>
              <a:spcBef>
                <a:spcPct val="25000"/>
              </a:spcBef>
              <a:buClr>
                <a:schemeClr val="tx1"/>
              </a:buClr>
              <a:defRPr/>
            </a:pPr>
            <a:r>
              <a:rPr lang="en-US" altLang="en-US" sz="1400" dirty="0"/>
              <a:t>RTLF = 1.5*0.9*7*(-1,000)*1,000 = -$9,500,000</a:t>
            </a:r>
          </a:p>
          <a:p>
            <a:pPr marL="346075" indent="-285750">
              <a:lnSpc>
                <a:spcPct val="95000"/>
              </a:lnSpc>
              <a:spcBef>
                <a:spcPct val="25000"/>
              </a:spcBef>
              <a:buClr>
                <a:schemeClr val="tx1"/>
              </a:buClr>
              <a:defRPr/>
            </a:pPr>
            <a:r>
              <a:rPr lang="en-US" altLang="en-US" sz="1800" dirty="0"/>
              <a:t>Massive over-collateralization due to double counting of DC Tie Exports</a:t>
            </a:r>
          </a:p>
        </p:txBody>
      </p:sp>
    </p:spTree>
    <p:extLst>
      <p:ext uri="{BB962C8B-B14F-4D97-AF65-F5344CB8AC3E}">
        <p14:creationId xmlns:p14="http://schemas.microsoft.com/office/powerpoint/2010/main" val="2365812833"/>
      </p:ext>
    </p:extLst>
  </p:cSld>
  <p:clrMapOvr>
    <a:masterClrMapping/>
  </p:clrMapOvr>
  <p:transition advClick="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a:extLst>
              <a:ext uri="{FF2B5EF4-FFF2-40B4-BE49-F238E27FC236}">
                <a16:creationId xmlns:a16="http://schemas.microsoft.com/office/drawing/2014/main" id="{03ACB901-C15F-6E9B-1074-C98B78D7C19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fontAlgn="base">
              <a:spcBef>
                <a:spcPct val="0"/>
              </a:spcBef>
              <a:spcAft>
                <a:spcPct val="0"/>
              </a:spcAft>
              <a:buClrTx/>
              <a:buSzTx/>
              <a:buNone/>
            </a:pPr>
            <a:fld id="{06B5E4FF-491A-4C95-AD4E-9EB3943A4244}" type="slidenum">
              <a:rPr lang="en-US" altLang="en-US" sz="1000">
                <a:solidFill>
                  <a:srgbClr val="000000"/>
                </a:solidFill>
              </a:rPr>
              <a:pPr fontAlgn="base">
                <a:spcBef>
                  <a:spcPct val="0"/>
                </a:spcBef>
                <a:spcAft>
                  <a:spcPct val="0"/>
                </a:spcAft>
                <a:buClrTx/>
                <a:buSzTx/>
                <a:buNone/>
              </a:pPr>
              <a:t>7</a:t>
            </a:fld>
            <a:endParaRPr lang="en-US" altLang="en-US" sz="1000">
              <a:solidFill>
                <a:srgbClr val="000000"/>
              </a:solidFill>
            </a:endParaRPr>
          </a:p>
        </p:txBody>
      </p:sp>
      <p:sp>
        <p:nvSpPr>
          <p:cNvPr id="7171" name="Rectangle 2">
            <a:extLst>
              <a:ext uri="{FF2B5EF4-FFF2-40B4-BE49-F238E27FC236}">
                <a16:creationId xmlns:a16="http://schemas.microsoft.com/office/drawing/2014/main" id="{ADF3369F-C92E-3AED-4F86-0C3A5EC315FA}"/>
              </a:ext>
            </a:extLst>
          </p:cNvPr>
          <p:cNvSpPr>
            <a:spLocks noGrp="1" noChangeArrowheads="1"/>
          </p:cNvSpPr>
          <p:nvPr>
            <p:ph type="title"/>
          </p:nvPr>
        </p:nvSpPr>
        <p:spPr/>
        <p:txBody>
          <a:bodyPr/>
          <a:lstStyle/>
          <a:p>
            <a:pPr eaLnBrk="1" hangingPunct="1"/>
            <a:r>
              <a:rPr lang="en-US" altLang="en-US" dirty="0"/>
              <a:t>RTLCNS and RTLF Example 2</a:t>
            </a:r>
          </a:p>
        </p:txBody>
      </p:sp>
      <p:sp>
        <p:nvSpPr>
          <p:cNvPr id="7172" name="Rectangle 3">
            <a:extLst>
              <a:ext uri="{FF2B5EF4-FFF2-40B4-BE49-F238E27FC236}">
                <a16:creationId xmlns:a16="http://schemas.microsoft.com/office/drawing/2014/main" id="{CBDD0A15-8697-F3F7-2928-DC91A550D935}"/>
              </a:ext>
            </a:extLst>
          </p:cNvPr>
          <p:cNvSpPr>
            <a:spLocks noGrp="1" noChangeArrowheads="1"/>
          </p:cNvSpPr>
          <p:nvPr>
            <p:ph type="body" idx="1"/>
          </p:nvPr>
        </p:nvSpPr>
        <p:spPr>
          <a:xfrm>
            <a:off x="609600" y="1447802"/>
            <a:ext cx="10796588" cy="4410074"/>
          </a:xfrm>
        </p:spPr>
        <p:txBody>
          <a:bodyPr/>
          <a:lstStyle/>
          <a:p>
            <a:pPr marL="346075" indent="-285750">
              <a:lnSpc>
                <a:spcPct val="95000"/>
              </a:lnSpc>
              <a:spcBef>
                <a:spcPct val="25000"/>
              </a:spcBef>
              <a:buClr>
                <a:schemeClr val="tx1"/>
              </a:buClr>
              <a:defRPr/>
            </a:pPr>
            <a:r>
              <a:rPr lang="en-US" altLang="en-US" sz="1800" dirty="0"/>
              <a:t>QSE with M1=15, M2=9 exports 10,000MWh when prices were $10/MWh for every OD except in last 7 ODs when prices were $1,000/MWh QSE exports 1,000 MWh and say system Load is 20% higher during the scarcity days:</a:t>
            </a:r>
          </a:p>
          <a:p>
            <a:pPr marL="746125" lvl="1">
              <a:lnSpc>
                <a:spcPct val="95000"/>
              </a:lnSpc>
              <a:spcBef>
                <a:spcPct val="25000"/>
              </a:spcBef>
              <a:buClr>
                <a:schemeClr val="tx1"/>
              </a:buClr>
              <a:defRPr/>
            </a:pPr>
            <a:r>
              <a:rPr lang="en-US" altLang="en-US" sz="1400" b="1" dirty="0"/>
              <a:t>Note: OD Net Exposure = $1M for last 7 ODs; however, assuming all invoices are paid, only 3 days of DAM due and 7 days of RTM owed for net realized exposure of $7M (extrapolated $15M)</a:t>
            </a:r>
          </a:p>
          <a:p>
            <a:pPr marL="346075" indent="-285750">
              <a:lnSpc>
                <a:spcPct val="95000"/>
              </a:lnSpc>
              <a:spcBef>
                <a:spcPct val="25000"/>
              </a:spcBef>
              <a:buClr>
                <a:schemeClr val="tx1"/>
              </a:buClr>
              <a:defRPr/>
            </a:pPr>
            <a:r>
              <a:rPr lang="en-US" altLang="en-US" sz="1800" dirty="0"/>
              <a:t>RTLCNS = 1.1*(Total Load * Price + DC Tie Net Energy Sales Volume * Price)</a:t>
            </a:r>
          </a:p>
          <a:p>
            <a:pPr marL="60325" indent="0">
              <a:lnSpc>
                <a:spcPct val="95000"/>
              </a:lnSpc>
              <a:spcBef>
                <a:spcPct val="25000"/>
              </a:spcBef>
              <a:buClr>
                <a:schemeClr val="tx1"/>
              </a:buClr>
              <a:buNone/>
              <a:defRPr/>
            </a:pPr>
            <a:r>
              <a:rPr lang="en-US" altLang="en-US" sz="1800" dirty="0"/>
              <a:t>                = 1.1*(1.2*5*10,000 MWh*$1,000/MWh + 5*1,000 MWh*$1,000/MWh)</a:t>
            </a:r>
          </a:p>
          <a:p>
            <a:pPr marL="60325" indent="0">
              <a:lnSpc>
                <a:spcPct val="95000"/>
              </a:lnSpc>
              <a:spcBef>
                <a:spcPct val="25000"/>
              </a:spcBef>
              <a:buClr>
                <a:schemeClr val="tx1"/>
              </a:buClr>
              <a:buNone/>
              <a:defRPr/>
            </a:pPr>
            <a:r>
              <a:rPr lang="en-US" altLang="en-US" sz="1800" dirty="0"/>
              <a:t>                = $71,500,000</a:t>
            </a:r>
          </a:p>
          <a:p>
            <a:pPr marL="346075" indent="-285750">
              <a:lnSpc>
                <a:spcPct val="95000"/>
              </a:lnSpc>
              <a:spcBef>
                <a:spcPct val="25000"/>
              </a:spcBef>
              <a:buClr>
                <a:schemeClr val="tx1"/>
              </a:buClr>
              <a:defRPr/>
            </a:pPr>
            <a:r>
              <a:rPr lang="en-US" altLang="en-US" sz="1800" dirty="0"/>
              <a:t>RTLF = 1.5*1.1*7*(1.2*10,000+1,000)*1000 = $150,150,000</a:t>
            </a:r>
          </a:p>
          <a:p>
            <a:pPr marL="346075" indent="-285750">
              <a:lnSpc>
                <a:spcPct val="95000"/>
              </a:lnSpc>
              <a:spcBef>
                <a:spcPct val="25000"/>
              </a:spcBef>
              <a:buClr>
                <a:schemeClr val="tx1"/>
              </a:buClr>
              <a:defRPr/>
            </a:pPr>
            <a:r>
              <a:rPr lang="en-US" altLang="en-US" sz="1800" dirty="0"/>
              <a:t>EAL = $221,650,000</a:t>
            </a:r>
          </a:p>
          <a:p>
            <a:pPr marL="346075" indent="-285750">
              <a:lnSpc>
                <a:spcPct val="95000"/>
              </a:lnSpc>
              <a:spcBef>
                <a:spcPct val="25000"/>
              </a:spcBef>
              <a:buClr>
                <a:schemeClr val="tx1"/>
              </a:buClr>
              <a:defRPr/>
            </a:pPr>
            <a:r>
              <a:rPr lang="en-US" altLang="en-US" sz="1800" dirty="0"/>
              <a:t>Actual amount QSE owes ERCOT = 1000*1000*7 = $7,000,000</a:t>
            </a:r>
          </a:p>
          <a:p>
            <a:pPr marL="346075" indent="-285750">
              <a:lnSpc>
                <a:spcPct val="95000"/>
              </a:lnSpc>
              <a:spcBef>
                <a:spcPct val="25000"/>
              </a:spcBef>
              <a:buClr>
                <a:schemeClr val="tx1"/>
              </a:buClr>
              <a:defRPr/>
            </a:pPr>
            <a:r>
              <a:rPr lang="en-US" altLang="en-US" sz="1800" dirty="0"/>
              <a:t>Eliminating double counting of Exports: </a:t>
            </a:r>
          </a:p>
          <a:p>
            <a:pPr marL="746125" lvl="1">
              <a:lnSpc>
                <a:spcPct val="95000"/>
              </a:lnSpc>
              <a:spcBef>
                <a:spcPct val="25000"/>
              </a:spcBef>
              <a:buClr>
                <a:schemeClr val="tx1"/>
              </a:buClr>
              <a:defRPr/>
            </a:pPr>
            <a:r>
              <a:rPr lang="en-US" altLang="en-US" sz="1400" dirty="0"/>
              <a:t>RTLCNS = 1.1*5*1,000*1,000 = $5,500,000</a:t>
            </a:r>
          </a:p>
          <a:p>
            <a:pPr marL="746125" lvl="1">
              <a:lnSpc>
                <a:spcPct val="95000"/>
              </a:lnSpc>
              <a:spcBef>
                <a:spcPct val="25000"/>
              </a:spcBef>
              <a:buClr>
                <a:schemeClr val="tx1"/>
              </a:buClr>
              <a:defRPr/>
            </a:pPr>
            <a:r>
              <a:rPr lang="en-US" altLang="en-US" sz="1400" dirty="0"/>
              <a:t>RTLF = 1.5*1.1*7*1,000*1,000 = $11,550,000</a:t>
            </a:r>
          </a:p>
          <a:p>
            <a:pPr marL="346075" indent="-285750">
              <a:lnSpc>
                <a:spcPct val="95000"/>
              </a:lnSpc>
              <a:spcBef>
                <a:spcPct val="25000"/>
              </a:spcBef>
              <a:buClr>
                <a:schemeClr val="tx1"/>
              </a:buClr>
              <a:defRPr/>
            </a:pPr>
            <a:r>
              <a:rPr lang="en-US" altLang="en-US" sz="1800" dirty="0"/>
              <a:t>Massive over-collateralization due to double counting of DC Tie Exports</a:t>
            </a:r>
          </a:p>
          <a:p>
            <a:pPr marL="346075" indent="-285750">
              <a:lnSpc>
                <a:spcPct val="95000"/>
              </a:lnSpc>
              <a:spcBef>
                <a:spcPct val="25000"/>
              </a:spcBef>
              <a:buClr>
                <a:schemeClr val="tx1"/>
              </a:buClr>
              <a:defRPr/>
            </a:pPr>
            <a:r>
              <a:rPr lang="en-US" altLang="en-US" sz="1400" dirty="0"/>
              <a:t>Note: Ideally, for Loads that have telemetry or other means for ERCOT to determine OD consumption, e.g. LFLs, those values should be used. For other Loads, ERCOT should apply escalation factors to their values from OD -7.</a:t>
            </a:r>
          </a:p>
        </p:txBody>
      </p:sp>
    </p:spTree>
    <p:extLst>
      <p:ext uri="{BB962C8B-B14F-4D97-AF65-F5344CB8AC3E}">
        <p14:creationId xmlns:p14="http://schemas.microsoft.com/office/powerpoint/2010/main" val="2547630973"/>
      </p:ext>
    </p:extLst>
  </p:cSld>
  <p:clrMapOvr>
    <a:masterClrMapping/>
  </p:clrMapOvr>
  <p:transition advClick="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a:extLst>
              <a:ext uri="{FF2B5EF4-FFF2-40B4-BE49-F238E27FC236}">
                <a16:creationId xmlns:a16="http://schemas.microsoft.com/office/drawing/2014/main" id="{03ACB901-C15F-6E9B-1074-C98B78D7C19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fontAlgn="base">
              <a:spcBef>
                <a:spcPct val="0"/>
              </a:spcBef>
              <a:spcAft>
                <a:spcPct val="0"/>
              </a:spcAft>
              <a:buClrTx/>
              <a:buSzTx/>
              <a:buNone/>
            </a:pPr>
            <a:fld id="{06B5E4FF-491A-4C95-AD4E-9EB3943A4244}" type="slidenum">
              <a:rPr lang="en-US" altLang="en-US" sz="1000">
                <a:solidFill>
                  <a:srgbClr val="000000"/>
                </a:solidFill>
              </a:rPr>
              <a:pPr fontAlgn="base">
                <a:spcBef>
                  <a:spcPct val="0"/>
                </a:spcBef>
                <a:spcAft>
                  <a:spcPct val="0"/>
                </a:spcAft>
                <a:buClrTx/>
                <a:buSzTx/>
                <a:buNone/>
              </a:pPr>
              <a:t>8</a:t>
            </a:fld>
            <a:endParaRPr lang="en-US" altLang="en-US" sz="1000">
              <a:solidFill>
                <a:srgbClr val="000000"/>
              </a:solidFill>
            </a:endParaRPr>
          </a:p>
        </p:txBody>
      </p:sp>
      <p:sp>
        <p:nvSpPr>
          <p:cNvPr id="7171" name="Rectangle 2">
            <a:extLst>
              <a:ext uri="{FF2B5EF4-FFF2-40B4-BE49-F238E27FC236}">
                <a16:creationId xmlns:a16="http://schemas.microsoft.com/office/drawing/2014/main" id="{ADF3369F-C92E-3AED-4F86-0C3A5EC315FA}"/>
              </a:ext>
            </a:extLst>
          </p:cNvPr>
          <p:cNvSpPr>
            <a:spLocks noGrp="1" noChangeArrowheads="1"/>
          </p:cNvSpPr>
          <p:nvPr>
            <p:ph type="title"/>
          </p:nvPr>
        </p:nvSpPr>
        <p:spPr/>
        <p:txBody>
          <a:bodyPr/>
          <a:lstStyle/>
          <a:p>
            <a:pPr eaLnBrk="1" hangingPunct="1"/>
            <a:r>
              <a:rPr lang="en-US" altLang="en-US" dirty="0"/>
              <a:t>EAL Example 1</a:t>
            </a:r>
          </a:p>
        </p:txBody>
      </p:sp>
      <p:sp>
        <p:nvSpPr>
          <p:cNvPr id="7172" name="Rectangle 3">
            <a:extLst>
              <a:ext uri="{FF2B5EF4-FFF2-40B4-BE49-F238E27FC236}">
                <a16:creationId xmlns:a16="http://schemas.microsoft.com/office/drawing/2014/main" id="{CBDD0A15-8697-F3F7-2928-DC91A550D935}"/>
              </a:ext>
            </a:extLst>
          </p:cNvPr>
          <p:cNvSpPr>
            <a:spLocks noGrp="1" noChangeArrowheads="1"/>
          </p:cNvSpPr>
          <p:nvPr>
            <p:ph type="body" idx="1"/>
          </p:nvPr>
        </p:nvSpPr>
        <p:spPr>
          <a:xfrm>
            <a:off x="609600" y="1447802"/>
            <a:ext cx="10796588" cy="4410074"/>
          </a:xfrm>
        </p:spPr>
        <p:txBody>
          <a:bodyPr/>
          <a:lstStyle/>
          <a:p>
            <a:pPr marL="346075" indent="-285750">
              <a:lnSpc>
                <a:spcPct val="95000"/>
              </a:lnSpc>
              <a:spcBef>
                <a:spcPct val="25000"/>
              </a:spcBef>
              <a:buClr>
                <a:schemeClr val="tx1"/>
              </a:buClr>
              <a:defRPr/>
            </a:pPr>
            <a:r>
              <a:rPr lang="en-US" altLang="en-US" sz="1800" dirty="0"/>
              <a:t>QSE with M1=15, M2=9 buys $1M in DAM and sells $1M in RTM for every OD except in last 7 ODs due to 10 times higher prices QSE buys $10M in DAM and sells $10M in RTM with forward market reflecting recent prices:</a:t>
            </a:r>
          </a:p>
          <a:p>
            <a:pPr marL="746125" lvl="1">
              <a:lnSpc>
                <a:spcPct val="95000"/>
              </a:lnSpc>
              <a:spcBef>
                <a:spcPct val="25000"/>
              </a:spcBef>
              <a:buClr>
                <a:schemeClr val="tx1"/>
              </a:buClr>
              <a:defRPr/>
            </a:pPr>
            <a:r>
              <a:rPr lang="en-US" altLang="en-US" sz="1400" b="1" dirty="0"/>
              <a:t>Note: OD Net Exposure = $0 for all ODs including last 7 ODs; however, assuming all invoices are paid, only 3 days of DAM due and 7 days of RTM owed for net exposure of -$40M</a:t>
            </a:r>
          </a:p>
          <a:p>
            <a:pPr marL="346075" indent="-285750">
              <a:lnSpc>
                <a:spcPct val="95000"/>
              </a:lnSpc>
              <a:spcBef>
                <a:spcPct val="25000"/>
              </a:spcBef>
              <a:buClr>
                <a:schemeClr val="tx1"/>
              </a:buClr>
              <a:defRPr/>
            </a:pPr>
            <a:r>
              <a:rPr lang="en-US" altLang="en-US" sz="1800" dirty="0"/>
              <a:t>Current EAL (huge over-collateralization or positive gap):</a:t>
            </a:r>
          </a:p>
          <a:p>
            <a:pPr marL="746125" lvl="1">
              <a:lnSpc>
                <a:spcPct val="95000"/>
              </a:lnSpc>
              <a:spcBef>
                <a:spcPct val="25000"/>
              </a:spcBef>
              <a:buClr>
                <a:schemeClr val="tx1"/>
              </a:buClr>
              <a:defRPr/>
            </a:pPr>
            <a:r>
              <a:rPr lang="en-US" altLang="en-US" sz="1400" dirty="0"/>
              <a:t>RFAF = 10, Max RTLE = -$150M, RTLCNS = -$45M, RTLF = -$94.5M, Max URTA = -$20.6M </a:t>
            </a:r>
          </a:p>
          <a:p>
            <a:pPr marL="746125" lvl="1">
              <a:lnSpc>
                <a:spcPct val="95000"/>
              </a:lnSpc>
              <a:spcBef>
                <a:spcPct val="25000"/>
              </a:spcBef>
              <a:buClr>
                <a:schemeClr val="tx1"/>
              </a:buClr>
              <a:defRPr/>
            </a:pPr>
            <a:r>
              <a:rPr lang="en-US" altLang="en-US" sz="1400" dirty="0"/>
              <a:t>DFAF = 1.6, DALE = $150M, OUT = $30M</a:t>
            </a:r>
          </a:p>
          <a:p>
            <a:pPr marL="746125" lvl="1">
              <a:lnSpc>
                <a:spcPct val="95000"/>
              </a:lnSpc>
              <a:spcBef>
                <a:spcPct val="25000"/>
              </a:spcBef>
              <a:buClr>
                <a:schemeClr val="tx1"/>
              </a:buClr>
              <a:defRPr/>
            </a:pPr>
            <a:r>
              <a:rPr lang="en-US" altLang="en-US" sz="1400" dirty="0"/>
              <a:t>EAL = Max(Max RTLE, RTLF) + Max(RTLCNS, Max URTA) + DALE + OUT = -94.5-20.6+150+30 = $64.9M</a:t>
            </a:r>
          </a:p>
          <a:p>
            <a:pPr marL="346075" indent="-285750">
              <a:lnSpc>
                <a:spcPct val="95000"/>
              </a:lnSpc>
              <a:spcBef>
                <a:spcPct val="25000"/>
              </a:spcBef>
              <a:buClr>
                <a:schemeClr val="tx1"/>
              </a:buClr>
              <a:defRPr/>
            </a:pPr>
            <a:r>
              <a:rPr lang="en-US" altLang="en-US" sz="1800" dirty="0"/>
              <a:t>Proposed EAL:</a:t>
            </a:r>
          </a:p>
          <a:p>
            <a:pPr marL="746125" lvl="1">
              <a:lnSpc>
                <a:spcPct val="95000"/>
              </a:lnSpc>
              <a:spcBef>
                <a:spcPct val="25000"/>
              </a:spcBef>
              <a:buClr>
                <a:schemeClr val="tx1"/>
              </a:buClr>
              <a:defRPr/>
            </a:pPr>
            <a:r>
              <a:rPr lang="en-US" altLang="en-US" sz="1400" dirty="0"/>
              <a:t>RFAF = 1, DFAF = 1 (based on highest price day in last 7 days)</a:t>
            </a:r>
          </a:p>
          <a:p>
            <a:pPr marL="746125" lvl="1">
              <a:lnSpc>
                <a:spcPct val="95000"/>
              </a:lnSpc>
              <a:spcBef>
                <a:spcPct val="25000"/>
              </a:spcBef>
              <a:buClr>
                <a:schemeClr val="tx1"/>
              </a:buClr>
              <a:defRPr/>
            </a:pPr>
            <a:r>
              <a:rPr lang="en-US" altLang="en-US" sz="1400" dirty="0"/>
              <a:t>Most recent 7 ODs = [DFAF*</a:t>
            </a:r>
            <a:r>
              <a:rPr lang="en-US" altLang="en-US" sz="1400" dirty="0" err="1"/>
              <a:t>DAL</a:t>
            </a:r>
            <a:r>
              <a:rPr lang="en-US" altLang="en-US" sz="1400" i="1" dirty="0" err="1"/>
              <a:t>i</a:t>
            </a:r>
            <a:r>
              <a:rPr lang="en-US" altLang="en-US" sz="1400" dirty="0"/>
              <a:t> + RFAF*</a:t>
            </a:r>
            <a:r>
              <a:rPr lang="en-US" altLang="en-US" sz="1400" dirty="0" err="1"/>
              <a:t>RTL</a:t>
            </a:r>
            <a:r>
              <a:rPr lang="en-US" altLang="en-US" sz="1400" i="1" dirty="0" err="1"/>
              <a:t>i</a:t>
            </a:r>
            <a:r>
              <a:rPr lang="en-US" altLang="en-US" sz="1400" dirty="0"/>
              <a:t>] x M1 = [$10M - $10M] x 15 = $0</a:t>
            </a:r>
          </a:p>
          <a:p>
            <a:pPr marL="746125" lvl="1">
              <a:lnSpc>
                <a:spcPct val="95000"/>
              </a:lnSpc>
              <a:spcBef>
                <a:spcPct val="25000"/>
              </a:spcBef>
              <a:buClr>
                <a:schemeClr val="tx1"/>
              </a:buClr>
              <a:defRPr/>
            </a:pPr>
            <a:r>
              <a:rPr lang="en-US" altLang="en-US" sz="1400" dirty="0"/>
              <a:t>Historical D previous ODs = [</a:t>
            </a:r>
            <a:r>
              <a:rPr lang="en-US" altLang="en-US" sz="1400" dirty="0" err="1"/>
              <a:t>DAL</a:t>
            </a:r>
            <a:r>
              <a:rPr lang="en-US" altLang="en-US" sz="1400" i="1" dirty="0" err="1"/>
              <a:t>i</a:t>
            </a:r>
            <a:r>
              <a:rPr lang="en-US" altLang="en-US" sz="1400" dirty="0"/>
              <a:t> + </a:t>
            </a:r>
            <a:r>
              <a:rPr lang="en-US" altLang="en-US" sz="1400" dirty="0" err="1"/>
              <a:t>RTL</a:t>
            </a:r>
            <a:r>
              <a:rPr lang="en-US" altLang="en-US" sz="1400" i="1" dirty="0" err="1"/>
              <a:t>i</a:t>
            </a:r>
            <a:r>
              <a:rPr lang="en-US" altLang="en-US" sz="1400" dirty="0"/>
              <a:t>] x M1 = $0</a:t>
            </a:r>
          </a:p>
          <a:p>
            <a:pPr marL="746125" lvl="1">
              <a:lnSpc>
                <a:spcPct val="95000"/>
              </a:lnSpc>
              <a:spcBef>
                <a:spcPct val="25000"/>
              </a:spcBef>
              <a:buClr>
                <a:schemeClr val="tx1"/>
              </a:buClr>
              <a:defRPr/>
            </a:pPr>
            <a:r>
              <a:rPr lang="en-US" altLang="en-US" sz="1400" dirty="0"/>
              <a:t>EAL = Max(Most recent 7 ODs, Historical D previous ODs)+OUT+ Max(0.9*</a:t>
            </a:r>
            <a:r>
              <a:rPr lang="en-US" altLang="en-US" sz="1400" dirty="0" err="1"/>
              <a:t>RTL</a:t>
            </a:r>
            <a:r>
              <a:rPr lang="en-US" altLang="en-US" sz="1400" i="1" dirty="0" err="1"/>
              <a:t>i</a:t>
            </a:r>
            <a:r>
              <a:rPr lang="en-US" altLang="en-US" sz="1400" dirty="0"/>
              <a:t>, 1.1*</a:t>
            </a:r>
            <a:r>
              <a:rPr lang="en-US" altLang="en-US" sz="1400" dirty="0" err="1"/>
              <a:t>RTL</a:t>
            </a:r>
            <a:r>
              <a:rPr lang="en-US" altLang="en-US" sz="1400" i="1" dirty="0" err="1"/>
              <a:t>i</a:t>
            </a:r>
            <a:r>
              <a:rPr lang="en-US" altLang="en-US" sz="1400" dirty="0"/>
              <a:t>) for most recent 7 ODs = 0+30-63 = -$33M </a:t>
            </a:r>
          </a:p>
          <a:p>
            <a:pPr marL="346075">
              <a:lnSpc>
                <a:spcPct val="95000"/>
              </a:lnSpc>
              <a:spcBef>
                <a:spcPct val="25000"/>
              </a:spcBef>
              <a:buClr>
                <a:schemeClr val="tx1"/>
              </a:buClr>
              <a:defRPr/>
            </a:pPr>
            <a:r>
              <a:rPr lang="en-US" altLang="en-US" sz="1800" dirty="0"/>
              <a:t>Reasons Current EAL is so disconnected from actual exposure:</a:t>
            </a:r>
          </a:p>
          <a:p>
            <a:pPr marL="746125" lvl="1">
              <a:lnSpc>
                <a:spcPct val="95000"/>
              </a:lnSpc>
              <a:spcBef>
                <a:spcPct val="25000"/>
              </a:spcBef>
              <a:buClr>
                <a:schemeClr val="tx1"/>
              </a:buClr>
              <a:defRPr/>
            </a:pPr>
            <a:r>
              <a:rPr lang="en-US" altLang="en-US" sz="1400" dirty="0"/>
              <a:t>DALE and Max RTLE are using totally disconnected ODs and not looking at Net (DAM+RTM) exposure; RTLF discounted credit is only for 10.5 days instead of M1 days</a:t>
            </a:r>
          </a:p>
          <a:p>
            <a:pPr marL="746125" lvl="1">
              <a:lnSpc>
                <a:spcPct val="95000"/>
              </a:lnSpc>
              <a:spcBef>
                <a:spcPct val="25000"/>
              </a:spcBef>
              <a:buClr>
                <a:schemeClr val="tx1"/>
              </a:buClr>
              <a:defRPr/>
            </a:pPr>
            <a:r>
              <a:rPr lang="en-US" altLang="en-US" sz="1400" dirty="0"/>
              <a:t>DALE and Max URTA are also using totally disconnected ODs and Max URTA is not allowing RTLCNS credit</a:t>
            </a:r>
          </a:p>
        </p:txBody>
      </p:sp>
    </p:spTree>
    <p:extLst>
      <p:ext uri="{BB962C8B-B14F-4D97-AF65-F5344CB8AC3E}">
        <p14:creationId xmlns:p14="http://schemas.microsoft.com/office/powerpoint/2010/main" val="3697151929"/>
      </p:ext>
    </p:extLst>
  </p:cSld>
  <p:clrMapOvr>
    <a:masterClrMapping/>
  </p:clrMapOvr>
  <p:transition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a:extLst>
              <a:ext uri="{FF2B5EF4-FFF2-40B4-BE49-F238E27FC236}">
                <a16:creationId xmlns:a16="http://schemas.microsoft.com/office/drawing/2014/main" id="{03ACB901-C15F-6E9B-1074-C98B78D7C19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fontAlgn="base">
              <a:spcBef>
                <a:spcPct val="0"/>
              </a:spcBef>
              <a:spcAft>
                <a:spcPct val="0"/>
              </a:spcAft>
              <a:buClrTx/>
              <a:buSzTx/>
              <a:buNone/>
            </a:pPr>
            <a:fld id="{06B5E4FF-491A-4C95-AD4E-9EB3943A4244}" type="slidenum">
              <a:rPr lang="en-US" altLang="en-US" sz="1000">
                <a:solidFill>
                  <a:srgbClr val="000000"/>
                </a:solidFill>
              </a:rPr>
              <a:pPr fontAlgn="base">
                <a:spcBef>
                  <a:spcPct val="0"/>
                </a:spcBef>
                <a:spcAft>
                  <a:spcPct val="0"/>
                </a:spcAft>
                <a:buClrTx/>
                <a:buSzTx/>
                <a:buNone/>
              </a:pPr>
              <a:t>9</a:t>
            </a:fld>
            <a:endParaRPr lang="en-US" altLang="en-US" sz="1000">
              <a:solidFill>
                <a:srgbClr val="000000"/>
              </a:solidFill>
            </a:endParaRPr>
          </a:p>
        </p:txBody>
      </p:sp>
      <p:sp>
        <p:nvSpPr>
          <p:cNvPr id="7171" name="Rectangle 2">
            <a:extLst>
              <a:ext uri="{FF2B5EF4-FFF2-40B4-BE49-F238E27FC236}">
                <a16:creationId xmlns:a16="http://schemas.microsoft.com/office/drawing/2014/main" id="{ADF3369F-C92E-3AED-4F86-0C3A5EC315FA}"/>
              </a:ext>
            </a:extLst>
          </p:cNvPr>
          <p:cNvSpPr>
            <a:spLocks noGrp="1" noChangeArrowheads="1"/>
          </p:cNvSpPr>
          <p:nvPr>
            <p:ph type="title"/>
          </p:nvPr>
        </p:nvSpPr>
        <p:spPr/>
        <p:txBody>
          <a:bodyPr/>
          <a:lstStyle/>
          <a:p>
            <a:pPr eaLnBrk="1" hangingPunct="1"/>
            <a:r>
              <a:rPr lang="en-US" altLang="en-US" dirty="0"/>
              <a:t>EAL Example 2</a:t>
            </a:r>
          </a:p>
        </p:txBody>
      </p:sp>
      <p:sp>
        <p:nvSpPr>
          <p:cNvPr id="7172" name="Rectangle 3">
            <a:extLst>
              <a:ext uri="{FF2B5EF4-FFF2-40B4-BE49-F238E27FC236}">
                <a16:creationId xmlns:a16="http://schemas.microsoft.com/office/drawing/2014/main" id="{CBDD0A15-8697-F3F7-2928-DC91A550D935}"/>
              </a:ext>
            </a:extLst>
          </p:cNvPr>
          <p:cNvSpPr>
            <a:spLocks noGrp="1" noChangeArrowheads="1"/>
          </p:cNvSpPr>
          <p:nvPr>
            <p:ph type="body" idx="1"/>
          </p:nvPr>
        </p:nvSpPr>
        <p:spPr>
          <a:xfrm>
            <a:off x="609600" y="1447802"/>
            <a:ext cx="10796588" cy="4410074"/>
          </a:xfrm>
        </p:spPr>
        <p:txBody>
          <a:bodyPr/>
          <a:lstStyle/>
          <a:p>
            <a:pPr marL="346075" indent="-285750">
              <a:lnSpc>
                <a:spcPct val="95000"/>
              </a:lnSpc>
              <a:spcBef>
                <a:spcPct val="25000"/>
              </a:spcBef>
              <a:buClr>
                <a:schemeClr val="tx1"/>
              </a:buClr>
              <a:defRPr/>
            </a:pPr>
            <a:r>
              <a:rPr lang="en-US" altLang="en-US" sz="1800" dirty="0"/>
              <a:t>QSE with M1=15, M2=9 sells $1M in DAM and buys $1M in RTM for every OD except in last 7 ODs due to 10 times higher prices QSE sells $10M in DAM and buys $10M in RTM with forward market reflecting recent prices :</a:t>
            </a:r>
          </a:p>
          <a:p>
            <a:pPr marL="746125" lvl="1">
              <a:lnSpc>
                <a:spcPct val="95000"/>
              </a:lnSpc>
              <a:spcBef>
                <a:spcPct val="25000"/>
              </a:spcBef>
              <a:buClr>
                <a:schemeClr val="tx1"/>
              </a:buClr>
              <a:defRPr/>
            </a:pPr>
            <a:r>
              <a:rPr lang="en-US" altLang="en-US" sz="1400" b="1" dirty="0"/>
              <a:t>Note: OD Net Exposure = $0 for all ODs including last 7 ODs; however, assuming all invoices are paid, only 3 days of DAM owed and 7 days of RTM due for net exposure of $40M</a:t>
            </a:r>
          </a:p>
          <a:p>
            <a:pPr marL="346075" indent="-285750">
              <a:lnSpc>
                <a:spcPct val="95000"/>
              </a:lnSpc>
              <a:spcBef>
                <a:spcPct val="25000"/>
              </a:spcBef>
              <a:buClr>
                <a:schemeClr val="tx1"/>
              </a:buClr>
              <a:defRPr/>
            </a:pPr>
            <a:r>
              <a:rPr lang="en-US" altLang="en-US" sz="1800" dirty="0"/>
              <a:t>Current EAL (under-collateralization or negative gap):</a:t>
            </a:r>
          </a:p>
          <a:p>
            <a:pPr marL="746125" lvl="1">
              <a:lnSpc>
                <a:spcPct val="95000"/>
              </a:lnSpc>
              <a:spcBef>
                <a:spcPct val="25000"/>
              </a:spcBef>
              <a:buClr>
                <a:schemeClr val="tx1"/>
              </a:buClr>
              <a:defRPr/>
            </a:pPr>
            <a:r>
              <a:rPr lang="en-US" altLang="en-US" sz="1400" dirty="0"/>
              <a:t>RFAF=10, Max RTLE = $150M, RTLCNS = $55M, RTLF = $115.5M, Max URTA = $20.6M</a:t>
            </a:r>
          </a:p>
          <a:p>
            <a:pPr marL="746125" lvl="1">
              <a:lnSpc>
                <a:spcPct val="95000"/>
              </a:lnSpc>
              <a:spcBef>
                <a:spcPct val="25000"/>
              </a:spcBef>
              <a:buClr>
                <a:schemeClr val="tx1"/>
              </a:buClr>
              <a:defRPr/>
            </a:pPr>
            <a:r>
              <a:rPr lang="en-US" altLang="en-US" sz="1400" dirty="0"/>
              <a:t>DFAF=1.6, DALE = -$150M, OUT = -$30M</a:t>
            </a:r>
          </a:p>
          <a:p>
            <a:pPr marL="746125" lvl="1">
              <a:lnSpc>
                <a:spcPct val="95000"/>
              </a:lnSpc>
              <a:spcBef>
                <a:spcPct val="25000"/>
              </a:spcBef>
              <a:buClr>
                <a:schemeClr val="tx1"/>
              </a:buClr>
              <a:defRPr/>
            </a:pPr>
            <a:r>
              <a:rPr lang="en-US" altLang="en-US" sz="1400" dirty="0"/>
              <a:t>EAL = Max(Max RTLE, RTLF) + Max(RTLCNS, Max URTA) + DALE + OUT = 150+55-150-30 = $25M</a:t>
            </a:r>
          </a:p>
          <a:p>
            <a:pPr marL="346075" indent="-285750">
              <a:lnSpc>
                <a:spcPct val="95000"/>
              </a:lnSpc>
              <a:spcBef>
                <a:spcPct val="25000"/>
              </a:spcBef>
              <a:buClr>
                <a:schemeClr val="tx1"/>
              </a:buClr>
              <a:defRPr/>
            </a:pPr>
            <a:r>
              <a:rPr lang="en-US" altLang="en-US" sz="1800" dirty="0"/>
              <a:t>Proposed EAL:</a:t>
            </a:r>
          </a:p>
          <a:p>
            <a:pPr marL="746125" lvl="1">
              <a:lnSpc>
                <a:spcPct val="95000"/>
              </a:lnSpc>
              <a:spcBef>
                <a:spcPct val="25000"/>
              </a:spcBef>
              <a:buClr>
                <a:schemeClr val="tx1"/>
              </a:buClr>
              <a:defRPr/>
            </a:pPr>
            <a:r>
              <a:rPr lang="en-US" altLang="en-US" sz="1400" dirty="0"/>
              <a:t>RFAF = 1, DFAF = 1</a:t>
            </a:r>
          </a:p>
          <a:p>
            <a:pPr marL="746125" lvl="1">
              <a:lnSpc>
                <a:spcPct val="95000"/>
              </a:lnSpc>
              <a:spcBef>
                <a:spcPct val="25000"/>
              </a:spcBef>
              <a:buClr>
                <a:schemeClr val="tx1"/>
              </a:buClr>
              <a:defRPr/>
            </a:pPr>
            <a:r>
              <a:rPr lang="en-US" altLang="en-US" sz="1400" dirty="0"/>
              <a:t>Most recent 7 ODs = [DFAF*</a:t>
            </a:r>
            <a:r>
              <a:rPr lang="en-US" altLang="en-US" sz="1400" dirty="0" err="1"/>
              <a:t>DAL</a:t>
            </a:r>
            <a:r>
              <a:rPr lang="en-US" altLang="en-US" sz="1400" i="1" dirty="0" err="1"/>
              <a:t>i</a:t>
            </a:r>
            <a:r>
              <a:rPr lang="en-US" altLang="en-US" sz="1400" dirty="0"/>
              <a:t> + RFAF*</a:t>
            </a:r>
            <a:r>
              <a:rPr lang="en-US" altLang="en-US" sz="1400" dirty="0" err="1"/>
              <a:t>RTL</a:t>
            </a:r>
            <a:r>
              <a:rPr lang="en-US" altLang="en-US" sz="1400" i="1" dirty="0" err="1"/>
              <a:t>i</a:t>
            </a:r>
            <a:r>
              <a:rPr lang="en-US" altLang="en-US" sz="1400" dirty="0"/>
              <a:t>] x M1 = [$10M - $10M] x 15 = $0</a:t>
            </a:r>
          </a:p>
          <a:p>
            <a:pPr marL="746125" lvl="1">
              <a:lnSpc>
                <a:spcPct val="95000"/>
              </a:lnSpc>
              <a:spcBef>
                <a:spcPct val="25000"/>
              </a:spcBef>
              <a:buClr>
                <a:schemeClr val="tx1"/>
              </a:buClr>
              <a:defRPr/>
            </a:pPr>
            <a:r>
              <a:rPr lang="en-US" altLang="en-US" sz="1400" dirty="0"/>
              <a:t>Historical D previous ODs = [</a:t>
            </a:r>
            <a:r>
              <a:rPr lang="en-US" altLang="en-US" sz="1400" dirty="0" err="1"/>
              <a:t>DAL</a:t>
            </a:r>
            <a:r>
              <a:rPr lang="en-US" altLang="en-US" sz="1400" i="1" dirty="0" err="1"/>
              <a:t>i</a:t>
            </a:r>
            <a:r>
              <a:rPr lang="en-US" altLang="en-US" sz="1400" dirty="0"/>
              <a:t> + </a:t>
            </a:r>
            <a:r>
              <a:rPr lang="en-US" altLang="en-US" sz="1400" dirty="0" err="1"/>
              <a:t>RTL</a:t>
            </a:r>
            <a:r>
              <a:rPr lang="en-US" altLang="en-US" sz="1400" i="1" dirty="0" err="1"/>
              <a:t>i</a:t>
            </a:r>
            <a:r>
              <a:rPr lang="en-US" altLang="en-US" sz="1400" dirty="0"/>
              <a:t>] x M1 = $0</a:t>
            </a:r>
          </a:p>
          <a:p>
            <a:pPr marL="746125" lvl="1">
              <a:lnSpc>
                <a:spcPct val="95000"/>
              </a:lnSpc>
              <a:spcBef>
                <a:spcPct val="25000"/>
              </a:spcBef>
              <a:buClr>
                <a:schemeClr val="tx1"/>
              </a:buClr>
              <a:defRPr/>
            </a:pPr>
            <a:r>
              <a:rPr lang="en-US" altLang="en-US" sz="1400" dirty="0"/>
              <a:t>EAL = Max(Most recent 7 ODs, Historical D previous ODs)+OUT+7-RTLCNS = 0-30+77 = $47M </a:t>
            </a:r>
          </a:p>
          <a:p>
            <a:pPr marL="346075">
              <a:lnSpc>
                <a:spcPct val="95000"/>
              </a:lnSpc>
              <a:spcBef>
                <a:spcPct val="25000"/>
              </a:spcBef>
              <a:buClr>
                <a:schemeClr val="tx1"/>
              </a:buClr>
              <a:defRPr/>
            </a:pPr>
            <a:r>
              <a:rPr lang="en-US" altLang="en-US" sz="1800" dirty="0"/>
              <a:t>Reasons Current EAL is disconnected from actual exposure:</a:t>
            </a:r>
          </a:p>
          <a:p>
            <a:pPr marL="746125" lvl="1">
              <a:lnSpc>
                <a:spcPct val="95000"/>
              </a:lnSpc>
              <a:spcBef>
                <a:spcPct val="25000"/>
              </a:spcBef>
              <a:buClr>
                <a:schemeClr val="tx1"/>
              </a:buClr>
              <a:defRPr/>
            </a:pPr>
            <a:r>
              <a:rPr lang="en-US" altLang="en-US" sz="1400" dirty="0"/>
              <a:t>DALE and Max RTLE are using totally disconnected ODs and not looking at Net (DAM+RTM) exposure; however, RTLF is making up for some of this gap</a:t>
            </a:r>
          </a:p>
          <a:p>
            <a:pPr marL="746125" lvl="1">
              <a:lnSpc>
                <a:spcPct val="95000"/>
              </a:lnSpc>
              <a:spcBef>
                <a:spcPct val="25000"/>
              </a:spcBef>
              <a:buClr>
                <a:schemeClr val="tx1"/>
              </a:buClr>
              <a:defRPr/>
            </a:pPr>
            <a:r>
              <a:rPr lang="en-US" altLang="en-US" sz="1400" dirty="0"/>
              <a:t>DALE and Max URTA are also using totally disconnected ODs; however, RTLCNS is making up for some gap</a:t>
            </a:r>
          </a:p>
        </p:txBody>
      </p:sp>
    </p:spTree>
    <p:extLst>
      <p:ext uri="{BB962C8B-B14F-4D97-AF65-F5344CB8AC3E}">
        <p14:creationId xmlns:p14="http://schemas.microsoft.com/office/powerpoint/2010/main" val="343773062"/>
      </p:ext>
    </p:extLst>
  </p:cSld>
  <p:clrMapOvr>
    <a:masterClrMapping/>
  </p:clrMapOvr>
  <p:transition advClick="0"/>
</p:sld>
</file>

<file path=ppt/theme/theme1.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6600</TotalTime>
  <Words>3143</Words>
  <Application>Microsoft Office PowerPoint</Application>
  <PresentationFormat>Widescreen</PresentationFormat>
  <Paragraphs>175</Paragraphs>
  <Slides>14</Slides>
  <Notes>14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Arial</vt:lpstr>
      <vt:lpstr>Calibri</vt:lpstr>
      <vt:lpstr>Garamond</vt:lpstr>
      <vt:lpstr>Times New Roman</vt:lpstr>
      <vt:lpstr>Verdana</vt:lpstr>
      <vt:lpstr>Wingdings</vt:lpstr>
      <vt:lpstr>Level</vt:lpstr>
      <vt:lpstr>1_Level</vt:lpstr>
      <vt:lpstr>Eliminate Double-Counting of DC Tie Exports and EAL Design to Capture Counter-Party Exposure</vt:lpstr>
      <vt:lpstr>Introduction</vt:lpstr>
      <vt:lpstr>Flaws with Current EAL Design</vt:lpstr>
      <vt:lpstr>Proposed EAL design to Capture Exposure</vt:lpstr>
      <vt:lpstr>RTLCNS and RTLF Calculations</vt:lpstr>
      <vt:lpstr>RTLCNS and RTLF Example 1</vt:lpstr>
      <vt:lpstr>RTLCNS and RTLF Example 2</vt:lpstr>
      <vt:lpstr>EAL Example 1</vt:lpstr>
      <vt:lpstr>EAL Example 2</vt:lpstr>
      <vt:lpstr>EAL Example 3</vt:lpstr>
      <vt:lpstr>EAL Example 4</vt:lpstr>
      <vt:lpstr>EAL Example 5</vt:lpstr>
      <vt:lpstr>EAL Example 6</vt:lpstr>
      <vt:lpstr>Uri Example 7</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EAL design to Capture Exposure</dc:title>
  <dc:creator>Shams Siddiqi</dc:creator>
  <cp:lastModifiedBy>Shams Siddiqi</cp:lastModifiedBy>
  <cp:revision>7</cp:revision>
  <dcterms:created xsi:type="dcterms:W3CDTF">2023-04-26T18:07:51Z</dcterms:created>
  <dcterms:modified xsi:type="dcterms:W3CDTF">2023-06-17T19:01:43Z</dcterms:modified>
</cp:coreProperties>
</file>