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4"/>
  </p:notesMasterIdLst>
  <p:handoutMasterIdLst>
    <p:handoutMasterId r:id="rId15"/>
  </p:handoutMasterIdLst>
  <p:sldIdLst>
    <p:sldId id="260" r:id="rId6"/>
    <p:sldId id="287" r:id="rId7"/>
    <p:sldId id="291" r:id="rId8"/>
    <p:sldId id="289" r:id="rId9"/>
    <p:sldId id="292" r:id="rId10"/>
    <p:sldId id="290" r:id="rId11"/>
    <p:sldId id="297" r:id="rId12"/>
    <p:sldId id="276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100"/>
    <a:srgbClr val="FF8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5" d="100"/>
          <a:sy n="105" d="100"/>
        </p:scale>
        <p:origin x="384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o, Jeffrey" userId="c105959f-1c3a-49d3-b6c5-5ffb20d67f2e" providerId="ADAL" clId="{660DF8F4-9999-46FB-ABF2-DBD037A67185}"/>
    <pc:docChg chg="undo custSel addSld delSld modSld sldOrd">
      <pc:chgData name="Billo, Jeffrey" userId="c105959f-1c3a-49d3-b6c5-5ffb20d67f2e" providerId="ADAL" clId="{660DF8F4-9999-46FB-ABF2-DBD037A67185}" dt="2023-06-14T21:01:57.278" v="1103" actId="20577"/>
      <pc:docMkLst>
        <pc:docMk/>
      </pc:docMkLst>
      <pc:sldChg chg="modSp mod">
        <pc:chgData name="Billo, Jeffrey" userId="c105959f-1c3a-49d3-b6c5-5ffb20d67f2e" providerId="ADAL" clId="{660DF8F4-9999-46FB-ABF2-DBD037A67185}" dt="2023-06-14T21:01:57.278" v="1103" actId="20577"/>
        <pc:sldMkLst>
          <pc:docMk/>
          <pc:sldMk cId="730603795" sldId="260"/>
        </pc:sldMkLst>
        <pc:spChg chg="mod">
          <ac:chgData name="Billo, Jeffrey" userId="c105959f-1c3a-49d3-b6c5-5ffb20d67f2e" providerId="ADAL" clId="{660DF8F4-9999-46FB-ABF2-DBD037A67185}" dt="2023-06-14T21:01:57.278" v="1103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Billo, Jeffrey" userId="c105959f-1c3a-49d3-b6c5-5ffb20d67f2e" providerId="ADAL" clId="{660DF8F4-9999-46FB-ABF2-DBD037A67185}" dt="2023-06-13T15:27:23.557" v="15" actId="14100"/>
        <pc:sldMkLst>
          <pc:docMk/>
          <pc:sldMk cId="1668430340" sldId="291"/>
        </pc:sldMkLst>
        <pc:picChg chg="add mod">
          <ac:chgData name="Billo, Jeffrey" userId="c105959f-1c3a-49d3-b6c5-5ffb20d67f2e" providerId="ADAL" clId="{660DF8F4-9999-46FB-ABF2-DBD037A67185}" dt="2023-06-13T15:26:51.937" v="7" actId="1076"/>
          <ac:picMkLst>
            <pc:docMk/>
            <pc:sldMk cId="1668430340" sldId="291"/>
            <ac:picMk id="3" creationId="{BC4AA2E8-D7BF-9D44-D2E4-B7FBB09E4BE6}"/>
          </ac:picMkLst>
        </pc:picChg>
        <pc:picChg chg="add mod">
          <ac:chgData name="Billo, Jeffrey" userId="c105959f-1c3a-49d3-b6c5-5ffb20d67f2e" providerId="ADAL" clId="{660DF8F4-9999-46FB-ABF2-DBD037A67185}" dt="2023-06-13T15:27:23.557" v="15" actId="14100"/>
          <ac:picMkLst>
            <pc:docMk/>
            <pc:sldMk cId="1668430340" sldId="291"/>
            <ac:picMk id="5" creationId="{83C447F4-0477-EF15-5A5A-BDFB44838841}"/>
          </ac:picMkLst>
        </pc:picChg>
        <pc:picChg chg="del">
          <ac:chgData name="Billo, Jeffrey" userId="c105959f-1c3a-49d3-b6c5-5ffb20d67f2e" providerId="ADAL" clId="{660DF8F4-9999-46FB-ABF2-DBD037A67185}" dt="2023-06-13T15:22:57.722" v="0" actId="478"/>
          <ac:picMkLst>
            <pc:docMk/>
            <pc:sldMk cId="1668430340" sldId="291"/>
            <ac:picMk id="6" creationId="{00000000-0000-0000-0000-000000000000}"/>
          </ac:picMkLst>
        </pc:picChg>
        <pc:picChg chg="del">
          <ac:chgData name="Billo, Jeffrey" userId="c105959f-1c3a-49d3-b6c5-5ffb20d67f2e" providerId="ADAL" clId="{660DF8F4-9999-46FB-ABF2-DBD037A67185}" dt="2023-06-13T15:26:58.987" v="8" actId="478"/>
          <ac:picMkLst>
            <pc:docMk/>
            <pc:sldMk cId="1668430340" sldId="291"/>
            <ac:picMk id="7" creationId="{00000000-0000-0000-0000-000000000000}"/>
          </ac:picMkLst>
        </pc:picChg>
        <pc:picChg chg="add del mod">
          <ac:chgData name="Billo, Jeffrey" userId="c105959f-1c3a-49d3-b6c5-5ffb20d67f2e" providerId="ADAL" clId="{660DF8F4-9999-46FB-ABF2-DBD037A67185}" dt="2023-06-13T15:25:51.834" v="3" actId="478"/>
          <ac:picMkLst>
            <pc:docMk/>
            <pc:sldMk cId="1668430340" sldId="291"/>
            <ac:picMk id="1025" creationId="{B5B7BCA3-59FE-B96A-FC1B-5FB8BE04A2ED}"/>
          </ac:picMkLst>
        </pc:picChg>
      </pc:sldChg>
      <pc:sldChg chg="addSp delSp modSp mod">
        <pc:chgData name="Billo, Jeffrey" userId="c105959f-1c3a-49d3-b6c5-5ffb20d67f2e" providerId="ADAL" clId="{660DF8F4-9999-46FB-ABF2-DBD037A67185}" dt="2023-06-13T17:54:35.370" v="22" actId="14100"/>
        <pc:sldMkLst>
          <pc:docMk/>
          <pc:sldMk cId="2762456458" sldId="292"/>
        </pc:sldMkLst>
        <pc:picChg chg="add mod">
          <ac:chgData name="Billo, Jeffrey" userId="c105959f-1c3a-49d3-b6c5-5ffb20d67f2e" providerId="ADAL" clId="{660DF8F4-9999-46FB-ABF2-DBD037A67185}" dt="2023-06-13T17:54:35.370" v="22" actId="14100"/>
          <ac:picMkLst>
            <pc:docMk/>
            <pc:sldMk cId="2762456458" sldId="292"/>
            <ac:picMk id="3" creationId="{32BB4DE5-DF28-22F1-C859-962F07132B1D}"/>
          </ac:picMkLst>
        </pc:picChg>
        <pc:picChg chg="del">
          <ac:chgData name="Billo, Jeffrey" userId="c105959f-1c3a-49d3-b6c5-5ffb20d67f2e" providerId="ADAL" clId="{660DF8F4-9999-46FB-ABF2-DBD037A67185}" dt="2023-06-13T17:54:20.504" v="16" actId="478"/>
          <ac:picMkLst>
            <pc:docMk/>
            <pc:sldMk cId="2762456458" sldId="292"/>
            <ac:picMk id="5" creationId="{00000000-0000-0000-0000-000000000000}"/>
          </ac:picMkLst>
        </pc:picChg>
      </pc:sldChg>
      <pc:sldChg chg="del">
        <pc:chgData name="Billo, Jeffrey" userId="c105959f-1c3a-49d3-b6c5-5ffb20d67f2e" providerId="ADAL" clId="{660DF8F4-9999-46FB-ABF2-DBD037A67185}" dt="2023-06-14T20:55:44.783" v="1079" actId="47"/>
        <pc:sldMkLst>
          <pc:docMk/>
          <pc:sldMk cId="197486670" sldId="294"/>
        </pc:sldMkLst>
      </pc:sldChg>
      <pc:sldChg chg="del">
        <pc:chgData name="Billo, Jeffrey" userId="c105959f-1c3a-49d3-b6c5-5ffb20d67f2e" providerId="ADAL" clId="{660DF8F4-9999-46FB-ABF2-DBD037A67185}" dt="2023-06-13T17:55:32.075" v="23" actId="47"/>
        <pc:sldMkLst>
          <pc:docMk/>
          <pc:sldMk cId="2354599786" sldId="295"/>
        </pc:sldMkLst>
      </pc:sldChg>
      <pc:sldChg chg="del">
        <pc:chgData name="Billo, Jeffrey" userId="c105959f-1c3a-49d3-b6c5-5ffb20d67f2e" providerId="ADAL" clId="{660DF8F4-9999-46FB-ABF2-DBD037A67185}" dt="2023-06-14T20:55:47.950" v="1080" actId="47"/>
        <pc:sldMkLst>
          <pc:docMk/>
          <pc:sldMk cId="1714420989" sldId="296"/>
        </pc:sldMkLst>
      </pc:sldChg>
      <pc:sldChg chg="addSp delSp modSp new mod ord">
        <pc:chgData name="Billo, Jeffrey" userId="c105959f-1c3a-49d3-b6c5-5ffb20d67f2e" providerId="ADAL" clId="{660DF8F4-9999-46FB-ABF2-DBD037A67185}" dt="2023-06-14T21:01:11.660" v="1089" actId="1076"/>
        <pc:sldMkLst>
          <pc:docMk/>
          <pc:sldMk cId="3020049506" sldId="297"/>
        </pc:sldMkLst>
        <pc:spChg chg="mod">
          <ac:chgData name="Billo, Jeffrey" userId="c105959f-1c3a-49d3-b6c5-5ffb20d67f2e" providerId="ADAL" clId="{660DF8F4-9999-46FB-ABF2-DBD037A67185}" dt="2023-06-14T19:50:55.179" v="628" actId="20577"/>
          <ac:spMkLst>
            <pc:docMk/>
            <pc:sldMk cId="3020049506" sldId="297"/>
            <ac:spMk id="2" creationId="{152EA3FE-09FE-F93D-3CBB-E07725499661}"/>
          </ac:spMkLst>
        </pc:spChg>
        <pc:spChg chg="del">
          <ac:chgData name="Billo, Jeffrey" userId="c105959f-1c3a-49d3-b6c5-5ffb20d67f2e" providerId="ADAL" clId="{660DF8F4-9999-46FB-ABF2-DBD037A67185}" dt="2023-06-14T17:49:16.890" v="27" actId="478"/>
          <ac:spMkLst>
            <pc:docMk/>
            <pc:sldMk cId="3020049506" sldId="297"/>
            <ac:spMk id="3" creationId="{2512286A-A522-12E4-8FA8-3735E5FF2F9E}"/>
          </ac:spMkLst>
        </pc:spChg>
        <pc:spChg chg="add del mod">
          <ac:chgData name="Billo, Jeffrey" userId="c105959f-1c3a-49d3-b6c5-5ffb20d67f2e" providerId="ADAL" clId="{660DF8F4-9999-46FB-ABF2-DBD037A67185}" dt="2023-06-14T17:52:37.400" v="41" actId="478"/>
          <ac:spMkLst>
            <pc:docMk/>
            <pc:sldMk cId="3020049506" sldId="297"/>
            <ac:spMk id="6" creationId="{2191D85B-85DB-9A73-8EA7-47D2EFE9DF31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7" creationId="{B24FE4C8-C155-BFD9-092A-698186EDD881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8" creationId="{9912563A-4D51-0658-3FB0-294E341F847E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9" creationId="{C5948B4E-D2AE-E0B9-1A50-29CAAE561A07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10" creationId="{4891E18A-AE49-3728-D921-FE0DDC13E337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11" creationId="{82AB4891-D0BB-90C4-2E6A-B20DD2F52A19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12" creationId="{081BCCD6-019C-F7D1-69BE-B3DA8B9632DF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13" creationId="{12A14C0B-31BE-49CE-1A1C-E3D39E7EF564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14" creationId="{282BA66C-9032-1F8C-2E1B-7A1786F0B47B}"/>
          </ac:spMkLst>
        </pc:spChg>
        <pc:spChg chg="add del mod">
          <ac:chgData name="Billo, Jeffrey" userId="c105959f-1c3a-49d3-b6c5-5ffb20d67f2e" providerId="ADAL" clId="{660DF8F4-9999-46FB-ABF2-DBD037A67185}" dt="2023-06-14T17:56:32.954" v="177" actId="478"/>
          <ac:spMkLst>
            <pc:docMk/>
            <pc:sldMk cId="3020049506" sldId="297"/>
            <ac:spMk id="15" creationId="{F37AA1C1-53A0-8053-5248-47B44FD65F89}"/>
          </ac:spMkLst>
        </pc:spChg>
        <pc:spChg chg="add del mod">
          <ac:chgData name="Billo, Jeffrey" userId="c105959f-1c3a-49d3-b6c5-5ffb20d67f2e" providerId="ADAL" clId="{660DF8F4-9999-46FB-ABF2-DBD037A67185}" dt="2023-06-14T17:56:13.983" v="174" actId="478"/>
          <ac:spMkLst>
            <pc:docMk/>
            <pc:sldMk cId="3020049506" sldId="297"/>
            <ac:spMk id="16" creationId="{3B9D5777-94AC-FF04-1ED6-61C86AEA1402}"/>
          </ac:spMkLst>
        </pc:spChg>
        <pc:spChg chg="add del mod">
          <ac:chgData name="Billo, Jeffrey" userId="c105959f-1c3a-49d3-b6c5-5ffb20d67f2e" providerId="ADAL" clId="{660DF8F4-9999-46FB-ABF2-DBD037A67185}" dt="2023-06-14T17:56:16.311" v="175" actId="478"/>
          <ac:spMkLst>
            <pc:docMk/>
            <pc:sldMk cId="3020049506" sldId="297"/>
            <ac:spMk id="17" creationId="{D361EFDC-13BF-5669-D871-C2B27B91A4DE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18" creationId="{29D03280-F7C8-DA53-7D8E-BF3A3A799409}"/>
          </ac:spMkLst>
        </pc:spChg>
        <pc:spChg chg="add del mod">
          <ac:chgData name="Billo, Jeffrey" userId="c105959f-1c3a-49d3-b6c5-5ffb20d67f2e" providerId="ADAL" clId="{660DF8F4-9999-46FB-ABF2-DBD037A67185}" dt="2023-06-14T17:56:40.463" v="179" actId="478"/>
          <ac:spMkLst>
            <pc:docMk/>
            <pc:sldMk cId="3020049506" sldId="297"/>
            <ac:spMk id="19" creationId="{2D632DDA-3822-CCD0-7E85-DE8F98D98DF1}"/>
          </ac:spMkLst>
        </pc:spChg>
        <pc:spChg chg="add del mod">
          <ac:chgData name="Billo, Jeffrey" userId="c105959f-1c3a-49d3-b6c5-5ffb20d67f2e" providerId="ADAL" clId="{660DF8F4-9999-46FB-ABF2-DBD037A67185}" dt="2023-06-14T17:56:39.431" v="178" actId="478"/>
          <ac:spMkLst>
            <pc:docMk/>
            <pc:sldMk cId="3020049506" sldId="297"/>
            <ac:spMk id="20" creationId="{687256C3-3138-F54B-3D86-97496BDE0997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21" creationId="{E1186AEB-B05C-1710-D2E7-93D7586CEE6B}"/>
          </ac:spMkLst>
        </pc:spChg>
        <pc:spChg chg="add del mod">
          <ac:chgData name="Billo, Jeffrey" userId="c105959f-1c3a-49d3-b6c5-5ffb20d67f2e" providerId="ADAL" clId="{660DF8F4-9999-46FB-ABF2-DBD037A67185}" dt="2023-06-14T19:59:25.009" v="1002" actId="478"/>
          <ac:spMkLst>
            <pc:docMk/>
            <pc:sldMk cId="3020049506" sldId="297"/>
            <ac:spMk id="22" creationId="{73FA61AF-55BC-49C6-B463-D96F2994832A}"/>
          </ac:spMkLst>
        </pc:spChg>
        <pc:spChg chg="add del mod">
          <ac:chgData name="Billo, Jeffrey" userId="c105959f-1c3a-49d3-b6c5-5ffb20d67f2e" providerId="ADAL" clId="{660DF8F4-9999-46FB-ABF2-DBD037A67185}" dt="2023-06-14T17:56:54.078" v="182" actId="478"/>
          <ac:spMkLst>
            <pc:docMk/>
            <pc:sldMk cId="3020049506" sldId="297"/>
            <ac:spMk id="23" creationId="{7EB34F81-5FB4-8FCE-5A5C-36F83B631C7D}"/>
          </ac:spMkLst>
        </pc:spChg>
        <pc:spChg chg="add del mod">
          <ac:chgData name="Billo, Jeffrey" userId="c105959f-1c3a-49d3-b6c5-5ffb20d67f2e" providerId="ADAL" clId="{660DF8F4-9999-46FB-ABF2-DBD037A67185}" dt="2023-06-14T17:56:54.078" v="182" actId="478"/>
          <ac:spMkLst>
            <pc:docMk/>
            <pc:sldMk cId="3020049506" sldId="297"/>
            <ac:spMk id="24" creationId="{B25AEC01-4303-C29F-C87C-F01E6E24CB8D}"/>
          </ac:spMkLst>
        </pc:spChg>
        <pc:spChg chg="add del mod">
          <ac:chgData name="Billo, Jeffrey" userId="c105959f-1c3a-49d3-b6c5-5ffb20d67f2e" providerId="ADAL" clId="{660DF8F4-9999-46FB-ABF2-DBD037A67185}" dt="2023-06-14T17:56:54.078" v="182" actId="478"/>
          <ac:spMkLst>
            <pc:docMk/>
            <pc:sldMk cId="3020049506" sldId="297"/>
            <ac:spMk id="25" creationId="{56E12178-9EF8-3446-CB8F-5136C303BB8A}"/>
          </ac:spMkLst>
        </pc:spChg>
        <pc:spChg chg="add del mod">
          <ac:chgData name="Billo, Jeffrey" userId="c105959f-1c3a-49d3-b6c5-5ffb20d67f2e" providerId="ADAL" clId="{660DF8F4-9999-46FB-ABF2-DBD037A67185}" dt="2023-06-14T19:58:26.519" v="970" actId="478"/>
          <ac:spMkLst>
            <pc:docMk/>
            <pc:sldMk cId="3020049506" sldId="297"/>
            <ac:spMk id="26" creationId="{CB65B72A-4E10-4A09-DF96-C665ED485E0C}"/>
          </ac:spMkLst>
        </pc:spChg>
        <pc:spChg chg="add del mod">
          <ac:chgData name="Billo, Jeffrey" userId="c105959f-1c3a-49d3-b6c5-5ffb20d67f2e" providerId="ADAL" clId="{660DF8F4-9999-46FB-ABF2-DBD037A67185}" dt="2023-06-14T19:58:26.519" v="970" actId="478"/>
          <ac:spMkLst>
            <pc:docMk/>
            <pc:sldMk cId="3020049506" sldId="297"/>
            <ac:spMk id="27" creationId="{07077191-7D1F-3ED0-2BED-4B27C1C693E5}"/>
          </ac:spMkLst>
        </pc:spChg>
        <pc:spChg chg="add del mod">
          <ac:chgData name="Billo, Jeffrey" userId="c105959f-1c3a-49d3-b6c5-5ffb20d67f2e" providerId="ADAL" clId="{660DF8F4-9999-46FB-ABF2-DBD037A67185}" dt="2023-06-14T19:58:26.519" v="970" actId="478"/>
          <ac:spMkLst>
            <pc:docMk/>
            <pc:sldMk cId="3020049506" sldId="297"/>
            <ac:spMk id="28" creationId="{1CB1985A-0199-C653-B17E-A6C5B3167033}"/>
          </ac:spMkLst>
        </pc:spChg>
        <pc:spChg chg="add del mod">
          <ac:chgData name="Billo, Jeffrey" userId="c105959f-1c3a-49d3-b6c5-5ffb20d67f2e" providerId="ADAL" clId="{660DF8F4-9999-46FB-ABF2-DBD037A67185}" dt="2023-06-14T17:56:47.623" v="181" actId="478"/>
          <ac:spMkLst>
            <pc:docMk/>
            <pc:sldMk cId="3020049506" sldId="297"/>
            <ac:spMk id="29" creationId="{3B239DF1-5D84-BA44-8AB3-C6B3BCEC4326}"/>
          </ac:spMkLst>
        </pc:spChg>
        <pc:spChg chg="add del mod">
          <ac:chgData name="Billo, Jeffrey" userId="c105959f-1c3a-49d3-b6c5-5ffb20d67f2e" providerId="ADAL" clId="{660DF8F4-9999-46FB-ABF2-DBD037A67185}" dt="2023-06-14T17:56:47.623" v="181" actId="478"/>
          <ac:spMkLst>
            <pc:docMk/>
            <pc:sldMk cId="3020049506" sldId="297"/>
            <ac:spMk id="30" creationId="{2996D522-A83E-1417-D321-CF39A593586F}"/>
          </ac:spMkLst>
        </pc:spChg>
        <pc:spChg chg="add del mod">
          <ac:chgData name="Billo, Jeffrey" userId="c105959f-1c3a-49d3-b6c5-5ffb20d67f2e" providerId="ADAL" clId="{660DF8F4-9999-46FB-ABF2-DBD037A67185}" dt="2023-06-14T17:56:47.623" v="181" actId="478"/>
          <ac:spMkLst>
            <pc:docMk/>
            <pc:sldMk cId="3020049506" sldId="297"/>
            <ac:spMk id="31" creationId="{634D8A3B-F59F-B77F-AC67-8A6EA7B63C5A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32" creationId="{40971DA4-9CF5-FE39-4529-84A81D9CE392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33" creationId="{0BF1F4C3-0A63-9EE3-2A9D-B5A22D64244C}"/>
          </ac:spMkLst>
        </pc:spChg>
        <pc:spChg chg="add del mod">
          <ac:chgData name="Billo, Jeffrey" userId="c105959f-1c3a-49d3-b6c5-5ffb20d67f2e" providerId="ADAL" clId="{660DF8F4-9999-46FB-ABF2-DBD037A67185}" dt="2023-06-14T17:52:08.745" v="31" actId="478"/>
          <ac:spMkLst>
            <pc:docMk/>
            <pc:sldMk cId="3020049506" sldId="297"/>
            <ac:spMk id="34" creationId="{A034F733-C94A-4AD0-86C1-5A91E27FC0A1}"/>
          </ac:spMkLst>
        </pc:spChg>
        <pc:spChg chg="add del mod">
          <ac:chgData name="Billo, Jeffrey" userId="c105959f-1c3a-49d3-b6c5-5ffb20d67f2e" providerId="ADAL" clId="{660DF8F4-9999-46FB-ABF2-DBD037A67185}" dt="2023-06-14T17:53:09.400" v="58" actId="478"/>
          <ac:spMkLst>
            <pc:docMk/>
            <pc:sldMk cId="3020049506" sldId="297"/>
            <ac:spMk id="35" creationId="{D10437EC-4F05-973F-E752-153F912556D0}"/>
          </ac:spMkLst>
        </pc:spChg>
        <pc:spChg chg="add del mod">
          <ac:chgData name="Billo, Jeffrey" userId="c105959f-1c3a-49d3-b6c5-5ffb20d67f2e" providerId="ADAL" clId="{660DF8F4-9999-46FB-ABF2-DBD037A67185}" dt="2023-06-14T17:58:05.487" v="282" actId="478"/>
          <ac:spMkLst>
            <pc:docMk/>
            <pc:sldMk cId="3020049506" sldId="297"/>
            <ac:spMk id="36" creationId="{3000E7EE-873D-6220-E45A-11B81A4ABDE9}"/>
          </ac:spMkLst>
        </pc:spChg>
        <pc:spChg chg="add del mod">
          <ac:chgData name="Billo, Jeffrey" userId="c105959f-1c3a-49d3-b6c5-5ffb20d67f2e" providerId="ADAL" clId="{660DF8F4-9999-46FB-ABF2-DBD037A67185}" dt="2023-06-14T17:52:10.408" v="33" actId="478"/>
          <ac:spMkLst>
            <pc:docMk/>
            <pc:sldMk cId="3020049506" sldId="297"/>
            <ac:spMk id="37" creationId="{814804E7-BC64-C5B3-4EC4-7D5850F18273}"/>
          </ac:spMkLst>
        </pc:spChg>
        <pc:spChg chg="add del mod">
          <ac:chgData name="Billo, Jeffrey" userId="c105959f-1c3a-49d3-b6c5-5ffb20d67f2e" providerId="ADAL" clId="{660DF8F4-9999-46FB-ABF2-DBD037A67185}" dt="2023-06-14T17:58:03.511" v="281" actId="478"/>
          <ac:spMkLst>
            <pc:docMk/>
            <pc:sldMk cId="3020049506" sldId="297"/>
            <ac:spMk id="38" creationId="{907AA2A1-84FF-2198-EDFF-988D81A60352}"/>
          </ac:spMkLst>
        </pc:spChg>
        <pc:spChg chg="add del mod">
          <ac:chgData name="Billo, Jeffrey" userId="c105959f-1c3a-49d3-b6c5-5ffb20d67f2e" providerId="ADAL" clId="{660DF8F4-9999-46FB-ABF2-DBD037A67185}" dt="2023-06-14T17:52:14.928" v="35" actId="478"/>
          <ac:spMkLst>
            <pc:docMk/>
            <pc:sldMk cId="3020049506" sldId="297"/>
            <ac:spMk id="39" creationId="{9953547D-758B-7E4E-6243-A2F5B1DCCF8F}"/>
          </ac:spMkLst>
        </pc:spChg>
        <pc:spChg chg="add del mod">
          <ac:chgData name="Billo, Jeffrey" userId="c105959f-1c3a-49d3-b6c5-5ffb20d67f2e" providerId="ADAL" clId="{660DF8F4-9999-46FB-ABF2-DBD037A67185}" dt="2023-06-14T17:52:18.484" v="36" actId="478"/>
          <ac:spMkLst>
            <pc:docMk/>
            <pc:sldMk cId="3020049506" sldId="297"/>
            <ac:spMk id="40" creationId="{E967D851-8C2A-2D24-5A27-CF8091BE8A22}"/>
          </ac:spMkLst>
        </pc:spChg>
        <pc:spChg chg="add del mod">
          <ac:chgData name="Billo, Jeffrey" userId="c105959f-1c3a-49d3-b6c5-5ffb20d67f2e" providerId="ADAL" clId="{660DF8F4-9999-46FB-ABF2-DBD037A67185}" dt="2023-06-14T17:57:54.103" v="280" actId="478"/>
          <ac:spMkLst>
            <pc:docMk/>
            <pc:sldMk cId="3020049506" sldId="297"/>
            <ac:spMk id="41" creationId="{060D2D83-4011-7916-6AD3-D4B35D5E52A7}"/>
          </ac:spMkLst>
        </pc:spChg>
        <pc:spChg chg="add del mod">
          <ac:chgData name="Billo, Jeffrey" userId="c105959f-1c3a-49d3-b6c5-5ffb20d67f2e" providerId="ADAL" clId="{660DF8F4-9999-46FB-ABF2-DBD037A67185}" dt="2023-06-14T17:52:22.968" v="37" actId="478"/>
          <ac:spMkLst>
            <pc:docMk/>
            <pc:sldMk cId="3020049506" sldId="297"/>
            <ac:spMk id="42" creationId="{24827B50-2E8C-3EF5-7364-F48C7E7FD322}"/>
          </ac:spMkLst>
        </pc:spChg>
        <pc:spChg chg="add del mod">
          <ac:chgData name="Billo, Jeffrey" userId="c105959f-1c3a-49d3-b6c5-5ffb20d67f2e" providerId="ADAL" clId="{660DF8F4-9999-46FB-ABF2-DBD037A67185}" dt="2023-06-14T17:52:22.968" v="37" actId="478"/>
          <ac:spMkLst>
            <pc:docMk/>
            <pc:sldMk cId="3020049506" sldId="297"/>
            <ac:spMk id="43" creationId="{DACC3C3E-F6DA-ADD2-1B52-A5D42C177746}"/>
          </ac:spMkLst>
        </pc:spChg>
        <pc:spChg chg="add del mod">
          <ac:chgData name="Billo, Jeffrey" userId="c105959f-1c3a-49d3-b6c5-5ffb20d67f2e" providerId="ADAL" clId="{660DF8F4-9999-46FB-ABF2-DBD037A67185}" dt="2023-06-14T17:52:22.968" v="37" actId="478"/>
          <ac:spMkLst>
            <pc:docMk/>
            <pc:sldMk cId="3020049506" sldId="297"/>
            <ac:spMk id="44" creationId="{848D2701-B81C-B844-8C9D-7C85608FC204}"/>
          </ac:spMkLst>
        </pc:spChg>
        <pc:spChg chg="add del mod">
          <ac:chgData name="Billo, Jeffrey" userId="c105959f-1c3a-49d3-b6c5-5ffb20d67f2e" providerId="ADAL" clId="{660DF8F4-9999-46FB-ABF2-DBD037A67185}" dt="2023-06-14T17:52:28.568" v="38" actId="478"/>
          <ac:spMkLst>
            <pc:docMk/>
            <pc:sldMk cId="3020049506" sldId="297"/>
            <ac:spMk id="45" creationId="{933F14A2-B05A-37C4-F708-49D375D8E0BB}"/>
          </ac:spMkLst>
        </pc:spChg>
        <pc:spChg chg="add del mod">
          <ac:chgData name="Billo, Jeffrey" userId="c105959f-1c3a-49d3-b6c5-5ffb20d67f2e" providerId="ADAL" clId="{660DF8F4-9999-46FB-ABF2-DBD037A67185}" dt="2023-06-14T17:52:28.568" v="38" actId="478"/>
          <ac:spMkLst>
            <pc:docMk/>
            <pc:sldMk cId="3020049506" sldId="297"/>
            <ac:spMk id="46" creationId="{D0AE1202-6482-68E3-3F46-A1D72FDA665C}"/>
          </ac:spMkLst>
        </pc:spChg>
        <pc:spChg chg="add del mod">
          <ac:chgData name="Billo, Jeffrey" userId="c105959f-1c3a-49d3-b6c5-5ffb20d67f2e" providerId="ADAL" clId="{660DF8F4-9999-46FB-ABF2-DBD037A67185}" dt="2023-06-14T17:52:28.568" v="38" actId="478"/>
          <ac:spMkLst>
            <pc:docMk/>
            <pc:sldMk cId="3020049506" sldId="297"/>
            <ac:spMk id="47" creationId="{D29A2DAC-0F4E-F2BB-7AEB-181FE9535DB2}"/>
          </ac:spMkLst>
        </pc:spChg>
        <pc:spChg chg="add del mod">
          <ac:chgData name="Billo, Jeffrey" userId="c105959f-1c3a-49d3-b6c5-5ffb20d67f2e" providerId="ADAL" clId="{660DF8F4-9999-46FB-ABF2-DBD037A67185}" dt="2023-06-14T17:53:45.856" v="167" actId="478"/>
          <ac:spMkLst>
            <pc:docMk/>
            <pc:sldMk cId="3020049506" sldId="297"/>
            <ac:spMk id="48" creationId="{80FED2EE-5C74-F3B9-CA45-E995236A0C4F}"/>
          </ac:spMkLst>
        </pc:spChg>
        <pc:spChg chg="add del mod">
          <ac:chgData name="Billo, Jeffrey" userId="c105959f-1c3a-49d3-b6c5-5ffb20d67f2e" providerId="ADAL" clId="{660DF8F4-9999-46FB-ABF2-DBD037A67185}" dt="2023-06-14T17:56:32.954" v="177" actId="478"/>
          <ac:spMkLst>
            <pc:docMk/>
            <pc:sldMk cId="3020049506" sldId="297"/>
            <ac:spMk id="49" creationId="{1B019C6C-6737-094D-5963-7DB177915A9E}"/>
          </ac:spMkLst>
        </pc:spChg>
        <pc:spChg chg="add del mod">
          <ac:chgData name="Billo, Jeffrey" userId="c105959f-1c3a-49d3-b6c5-5ffb20d67f2e" providerId="ADAL" clId="{660DF8F4-9999-46FB-ABF2-DBD037A67185}" dt="2023-06-14T17:53:43.832" v="166" actId="478"/>
          <ac:spMkLst>
            <pc:docMk/>
            <pc:sldMk cId="3020049506" sldId="297"/>
            <ac:spMk id="50" creationId="{0E7BB2A5-139D-8BEB-CE82-F8064135D794}"/>
          </ac:spMkLst>
        </pc:spChg>
        <pc:spChg chg="add del mod">
          <ac:chgData name="Billo, Jeffrey" userId="c105959f-1c3a-49d3-b6c5-5ffb20d67f2e" providerId="ADAL" clId="{660DF8F4-9999-46FB-ABF2-DBD037A67185}" dt="2023-06-14T17:58:43.840" v="362" actId="478"/>
          <ac:spMkLst>
            <pc:docMk/>
            <pc:sldMk cId="3020049506" sldId="297"/>
            <ac:spMk id="51" creationId="{F2DD5E19-9C50-9A18-ECD4-8ACE31DC732C}"/>
          </ac:spMkLst>
        </pc:spChg>
        <pc:spChg chg="add del mod">
          <ac:chgData name="Billo, Jeffrey" userId="c105959f-1c3a-49d3-b6c5-5ffb20d67f2e" providerId="ADAL" clId="{660DF8F4-9999-46FB-ABF2-DBD037A67185}" dt="2023-06-14T17:53:42.048" v="165" actId="478"/>
          <ac:spMkLst>
            <pc:docMk/>
            <pc:sldMk cId="3020049506" sldId="297"/>
            <ac:spMk id="52" creationId="{EB7FAF3C-CEA0-DD29-B47D-D6280058D746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53" creationId="{68255D63-C62C-4842-D789-B5C9298F7A1F}"/>
          </ac:spMkLst>
        </pc:spChg>
        <pc:spChg chg="add del mod">
          <ac:chgData name="Billo, Jeffrey" userId="c105959f-1c3a-49d3-b6c5-5ffb20d67f2e" providerId="ADAL" clId="{660DF8F4-9999-46FB-ABF2-DBD037A67185}" dt="2023-06-14T17:52:09.760" v="32" actId="478"/>
          <ac:spMkLst>
            <pc:docMk/>
            <pc:sldMk cId="3020049506" sldId="297"/>
            <ac:spMk id="54" creationId="{F24A6D12-A37A-580B-B865-D49B8850C62E}"/>
          </ac:spMkLst>
        </pc:spChg>
        <pc:spChg chg="add del mod">
          <ac:chgData name="Billo, Jeffrey" userId="c105959f-1c3a-49d3-b6c5-5ffb20d67f2e" providerId="ADAL" clId="{660DF8F4-9999-46FB-ABF2-DBD037A67185}" dt="2023-06-14T17:52:07.528" v="30" actId="478"/>
          <ac:spMkLst>
            <pc:docMk/>
            <pc:sldMk cId="3020049506" sldId="297"/>
            <ac:spMk id="55" creationId="{1A48ADEA-B1AE-14FB-55A5-8089548F241B}"/>
          </ac:spMkLst>
        </pc:spChg>
        <pc:spChg chg="add del mod">
          <ac:chgData name="Billo, Jeffrey" userId="c105959f-1c3a-49d3-b6c5-5ffb20d67f2e" providerId="ADAL" clId="{660DF8F4-9999-46FB-ABF2-DBD037A67185}" dt="2023-06-14T17:52:13.680" v="34" actId="478"/>
          <ac:spMkLst>
            <pc:docMk/>
            <pc:sldMk cId="3020049506" sldId="297"/>
            <ac:spMk id="56" creationId="{E2F8C6C4-8636-8A49-4CEC-1BBDC00908CB}"/>
          </ac:spMkLst>
        </pc:spChg>
        <pc:spChg chg="add del mod">
          <ac:chgData name="Billo, Jeffrey" userId="c105959f-1c3a-49d3-b6c5-5ffb20d67f2e" providerId="ADAL" clId="{660DF8F4-9999-46FB-ABF2-DBD037A67185}" dt="2023-06-14T17:52:22.968" v="37" actId="478"/>
          <ac:spMkLst>
            <pc:docMk/>
            <pc:sldMk cId="3020049506" sldId="297"/>
            <ac:spMk id="57" creationId="{C49E7738-F544-F585-9A38-9E9B5D1F0DE6}"/>
          </ac:spMkLst>
        </pc:spChg>
        <pc:spChg chg="add del mod">
          <ac:chgData name="Billo, Jeffrey" userId="c105959f-1c3a-49d3-b6c5-5ffb20d67f2e" providerId="ADAL" clId="{660DF8F4-9999-46FB-ABF2-DBD037A67185}" dt="2023-06-14T17:52:22.968" v="37" actId="478"/>
          <ac:spMkLst>
            <pc:docMk/>
            <pc:sldMk cId="3020049506" sldId="297"/>
            <ac:spMk id="58" creationId="{BCA17129-E852-0804-BECC-8AE0E3F41354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59" creationId="{05204A40-C9AD-4EC6-B514-B243DB3D2106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60" creationId="{53CA5F2F-AA51-A327-7427-10575FDCECC7}"/>
          </ac:spMkLst>
        </pc:spChg>
        <pc:spChg chg="add del mod">
          <ac:chgData name="Billo, Jeffrey" userId="c105959f-1c3a-49d3-b6c5-5ffb20d67f2e" providerId="ADAL" clId="{660DF8F4-9999-46FB-ABF2-DBD037A67185}" dt="2023-06-14T17:53:36.176" v="162" actId="478"/>
          <ac:spMkLst>
            <pc:docMk/>
            <pc:sldMk cId="3020049506" sldId="297"/>
            <ac:spMk id="61" creationId="{D88DD879-312E-5826-3EB0-3D0F11F4CBC3}"/>
          </ac:spMkLst>
        </pc:spChg>
        <pc:spChg chg="add del mod">
          <ac:chgData name="Billo, Jeffrey" userId="c105959f-1c3a-49d3-b6c5-5ffb20d67f2e" providerId="ADAL" clId="{660DF8F4-9999-46FB-ABF2-DBD037A67185}" dt="2023-06-14T17:53:38.224" v="163" actId="478"/>
          <ac:spMkLst>
            <pc:docMk/>
            <pc:sldMk cId="3020049506" sldId="297"/>
            <ac:spMk id="62" creationId="{9124A085-4507-2DC9-2D0D-2EBBDA1D5DA5}"/>
          </ac:spMkLst>
        </pc:spChg>
        <pc:spChg chg="add del mod">
          <ac:chgData name="Billo, Jeffrey" userId="c105959f-1c3a-49d3-b6c5-5ffb20d67f2e" providerId="ADAL" clId="{660DF8F4-9999-46FB-ABF2-DBD037A67185}" dt="2023-06-14T17:53:39.809" v="164" actId="478"/>
          <ac:spMkLst>
            <pc:docMk/>
            <pc:sldMk cId="3020049506" sldId="297"/>
            <ac:spMk id="63" creationId="{25B720DF-E982-102E-4792-00FF09AA3B90}"/>
          </ac:spMkLst>
        </pc:spChg>
        <pc:spChg chg="add del mod">
          <ac:chgData name="Billo, Jeffrey" userId="c105959f-1c3a-49d3-b6c5-5ffb20d67f2e" providerId="ADAL" clId="{660DF8F4-9999-46FB-ABF2-DBD037A67185}" dt="2023-06-14T17:52:42.505" v="43" actId="478"/>
          <ac:spMkLst>
            <pc:docMk/>
            <pc:sldMk cId="3020049506" sldId="297"/>
            <ac:spMk id="64" creationId="{B66B9458-4158-348E-EA3D-CC4CCD8AAB75}"/>
          </ac:spMkLst>
        </pc:spChg>
        <pc:spChg chg="add del mod">
          <ac:chgData name="Billo, Jeffrey" userId="c105959f-1c3a-49d3-b6c5-5ffb20d67f2e" providerId="ADAL" clId="{660DF8F4-9999-46FB-ABF2-DBD037A67185}" dt="2023-06-14T17:57:49.951" v="279" actId="478"/>
          <ac:spMkLst>
            <pc:docMk/>
            <pc:sldMk cId="3020049506" sldId="297"/>
            <ac:spMk id="65" creationId="{6BF2C6B2-F684-796D-75FA-188AD9A7CEFB}"/>
          </ac:spMkLst>
        </pc:spChg>
        <pc:spChg chg="add del mod">
          <ac:chgData name="Billo, Jeffrey" userId="c105959f-1c3a-49d3-b6c5-5ffb20d67f2e" providerId="ADAL" clId="{660DF8F4-9999-46FB-ABF2-DBD037A67185}" dt="2023-06-14T17:52:41.017" v="42" actId="478"/>
          <ac:spMkLst>
            <pc:docMk/>
            <pc:sldMk cId="3020049506" sldId="297"/>
            <ac:spMk id="66" creationId="{E966EA9D-EAF8-8BCC-7DD7-37796F5BB0F7}"/>
          </ac:spMkLst>
        </pc:spChg>
        <pc:spChg chg="add del mod">
          <ac:chgData name="Billo, Jeffrey" userId="c105959f-1c3a-49d3-b6c5-5ffb20d67f2e" providerId="ADAL" clId="{660DF8F4-9999-46FB-ABF2-DBD037A67185}" dt="2023-06-14T17:53:24.026" v="160" actId="478"/>
          <ac:spMkLst>
            <pc:docMk/>
            <pc:sldMk cId="3020049506" sldId="297"/>
            <ac:spMk id="67" creationId="{E68539ED-AF7D-0B76-D0F4-571B4AF0D854}"/>
          </ac:spMkLst>
        </pc:spChg>
        <pc:spChg chg="add del mod">
          <ac:chgData name="Billo, Jeffrey" userId="c105959f-1c3a-49d3-b6c5-5ffb20d67f2e" providerId="ADAL" clId="{660DF8F4-9999-46FB-ABF2-DBD037A67185}" dt="2023-06-14T17:52:48.032" v="45" actId="478"/>
          <ac:spMkLst>
            <pc:docMk/>
            <pc:sldMk cId="3020049506" sldId="297"/>
            <ac:spMk id="68" creationId="{21B8C61E-A693-BFA4-F005-85784A2876AC}"/>
          </ac:spMkLst>
        </pc:spChg>
        <pc:spChg chg="add del mod">
          <ac:chgData name="Billo, Jeffrey" userId="c105959f-1c3a-49d3-b6c5-5ffb20d67f2e" providerId="ADAL" clId="{660DF8F4-9999-46FB-ABF2-DBD037A67185}" dt="2023-06-14T17:57:38.846" v="278" actId="478"/>
          <ac:spMkLst>
            <pc:docMk/>
            <pc:sldMk cId="3020049506" sldId="297"/>
            <ac:spMk id="69" creationId="{8B48482C-29C1-6A79-9E16-B29427D1C529}"/>
          </ac:spMkLst>
        </pc:spChg>
        <pc:spChg chg="add del mod">
          <ac:chgData name="Billo, Jeffrey" userId="c105959f-1c3a-49d3-b6c5-5ffb20d67f2e" providerId="ADAL" clId="{660DF8F4-9999-46FB-ABF2-DBD037A67185}" dt="2023-06-14T17:52:48.848" v="46" actId="478"/>
          <ac:spMkLst>
            <pc:docMk/>
            <pc:sldMk cId="3020049506" sldId="297"/>
            <ac:spMk id="70" creationId="{8FA4F9E8-8B06-6B27-45A4-7F8A0E76DBC2}"/>
          </ac:spMkLst>
        </pc:spChg>
        <pc:spChg chg="add del mod">
          <ac:chgData name="Billo, Jeffrey" userId="c105959f-1c3a-49d3-b6c5-5ffb20d67f2e" providerId="ADAL" clId="{660DF8F4-9999-46FB-ABF2-DBD037A67185}" dt="2023-06-14T17:52:47.088" v="44" actId="478"/>
          <ac:spMkLst>
            <pc:docMk/>
            <pc:sldMk cId="3020049506" sldId="297"/>
            <ac:spMk id="71" creationId="{14A4B1F9-FA3D-18C3-A9E5-DCC6CB6139B7}"/>
          </ac:spMkLst>
        </pc:spChg>
        <pc:spChg chg="add del mod">
          <ac:chgData name="Billo, Jeffrey" userId="c105959f-1c3a-49d3-b6c5-5ffb20d67f2e" providerId="ADAL" clId="{660DF8F4-9999-46FB-ABF2-DBD037A67185}" dt="2023-06-14T17:53:33.336" v="161" actId="478"/>
          <ac:spMkLst>
            <pc:docMk/>
            <pc:sldMk cId="3020049506" sldId="297"/>
            <ac:spMk id="73" creationId="{B717D094-F8E0-C68F-670B-B20B28E1D2BE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74" creationId="{D1D71195-1108-F1FC-0768-B7236F02D5A9}"/>
          </ac:spMkLst>
        </pc:spChg>
        <pc:spChg chg="add del mod">
          <ac:chgData name="Billo, Jeffrey" userId="c105959f-1c3a-49d3-b6c5-5ffb20d67f2e" providerId="ADAL" clId="{660DF8F4-9999-46FB-ABF2-DBD037A67185}" dt="2023-06-14T19:58:26.519" v="970" actId="478"/>
          <ac:spMkLst>
            <pc:docMk/>
            <pc:sldMk cId="3020049506" sldId="297"/>
            <ac:spMk id="75" creationId="{FA49E614-74CD-EE6F-6984-C04BCE2E3102}"/>
          </ac:spMkLst>
        </pc:spChg>
        <pc:spChg chg="add del mod">
          <ac:chgData name="Billo, Jeffrey" userId="c105959f-1c3a-49d3-b6c5-5ffb20d67f2e" providerId="ADAL" clId="{660DF8F4-9999-46FB-ABF2-DBD037A67185}" dt="2023-06-14T19:58:26.519" v="970" actId="478"/>
          <ac:spMkLst>
            <pc:docMk/>
            <pc:sldMk cId="3020049506" sldId="297"/>
            <ac:spMk id="76" creationId="{B27834D3-C7A0-5FF5-4BC6-95B3640CF325}"/>
          </ac:spMkLst>
        </pc:spChg>
        <pc:spChg chg="add del mod">
          <ac:chgData name="Billo, Jeffrey" userId="c105959f-1c3a-49d3-b6c5-5ffb20d67f2e" providerId="ADAL" clId="{660DF8F4-9999-46FB-ABF2-DBD037A67185}" dt="2023-06-14T19:58:26.519" v="970" actId="478"/>
          <ac:spMkLst>
            <pc:docMk/>
            <pc:sldMk cId="3020049506" sldId="297"/>
            <ac:spMk id="77" creationId="{671435EA-2652-BF2A-C36E-05FA03AA09A0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78" creationId="{93E5FD31-5C09-768F-E524-72583694DE97}"/>
          </ac:spMkLst>
        </pc:spChg>
        <pc:spChg chg="add del mod">
          <ac:chgData name="Billo, Jeffrey" userId="c105959f-1c3a-49d3-b6c5-5ffb20d67f2e" providerId="ADAL" clId="{660DF8F4-9999-46FB-ABF2-DBD037A67185}" dt="2023-06-14T19:58:26.519" v="970" actId="478"/>
          <ac:spMkLst>
            <pc:docMk/>
            <pc:sldMk cId="3020049506" sldId="297"/>
            <ac:spMk id="79" creationId="{30FA00A5-9F6E-6FAE-4C1C-4655914729C4}"/>
          </ac:spMkLst>
        </pc:spChg>
        <pc:spChg chg="add del mod">
          <ac:chgData name="Billo, Jeffrey" userId="c105959f-1c3a-49d3-b6c5-5ffb20d67f2e" providerId="ADAL" clId="{660DF8F4-9999-46FB-ABF2-DBD037A67185}" dt="2023-06-14T19:58:26.519" v="970" actId="478"/>
          <ac:spMkLst>
            <pc:docMk/>
            <pc:sldMk cId="3020049506" sldId="297"/>
            <ac:spMk id="80" creationId="{0D5F5D96-E80C-B81B-0892-14EA6168DB09}"/>
          </ac:spMkLst>
        </pc:spChg>
        <pc:spChg chg="add del mod">
          <ac:chgData name="Billo, Jeffrey" userId="c105959f-1c3a-49d3-b6c5-5ffb20d67f2e" providerId="ADAL" clId="{660DF8F4-9999-46FB-ABF2-DBD037A67185}" dt="2023-06-14T19:58:26.519" v="970" actId="478"/>
          <ac:spMkLst>
            <pc:docMk/>
            <pc:sldMk cId="3020049506" sldId="297"/>
            <ac:spMk id="81" creationId="{FAF6623A-07B9-4C5A-1A67-7DD8D1D2EE6D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82" creationId="{502C1F29-4ECA-E3E3-D521-441E391E7FD3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83" creationId="{EE553B42-1C75-CD57-B62A-19426E857AFF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84" creationId="{FCD0D0DE-B6E5-4192-A337-71792B8E906D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85" creationId="{46B3D5D5-D07B-7B04-D92E-ADFEAEF51AFD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86" creationId="{CC5CF76F-32C1-3684-E0E3-9017DE904CD1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87" creationId="{C2AC9873-0767-BB01-7350-50D92A9EA135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88" creationId="{560CAB96-214A-F6CD-D4F0-2D27131309BF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89" creationId="{2DEEE7A1-F965-17FE-1E22-D1295E14EE2F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90" creationId="{0AEB2B53-515C-D636-1E98-B08864485894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91" creationId="{C0242A00-8972-7F3B-C64B-DB80C6115E99}"/>
          </ac:spMkLst>
        </pc:spChg>
        <pc:spChg chg="add del mod">
          <ac:chgData name="Billo, Jeffrey" userId="c105959f-1c3a-49d3-b6c5-5ffb20d67f2e" providerId="ADAL" clId="{660DF8F4-9999-46FB-ABF2-DBD037A67185}" dt="2023-06-14T19:59:18.993" v="1000" actId="478"/>
          <ac:spMkLst>
            <pc:docMk/>
            <pc:sldMk cId="3020049506" sldId="297"/>
            <ac:spMk id="92" creationId="{30B512B9-9C16-A035-3586-7FACFC75C6AA}"/>
          </ac:spMkLst>
        </pc:spChg>
        <pc:spChg chg="add del mod">
          <ac:chgData name="Billo, Jeffrey" userId="c105959f-1c3a-49d3-b6c5-5ffb20d67f2e" providerId="ADAL" clId="{660DF8F4-9999-46FB-ABF2-DBD037A67185}" dt="2023-06-14T19:59:16.425" v="999" actId="478"/>
          <ac:spMkLst>
            <pc:docMk/>
            <pc:sldMk cId="3020049506" sldId="297"/>
            <ac:spMk id="93" creationId="{1437CEFD-2AFC-DB24-E856-B20EA3C64C41}"/>
          </ac:spMkLst>
        </pc:spChg>
        <pc:spChg chg="add del mod">
          <ac:chgData name="Billo, Jeffrey" userId="c105959f-1c3a-49d3-b6c5-5ffb20d67f2e" providerId="ADAL" clId="{660DF8F4-9999-46FB-ABF2-DBD037A67185}" dt="2023-06-14T19:57:30.432" v="962" actId="478"/>
          <ac:spMkLst>
            <pc:docMk/>
            <pc:sldMk cId="3020049506" sldId="297"/>
            <ac:spMk id="94" creationId="{5FFDE0DE-0D0B-E2AB-55BC-EF9D1723EAA1}"/>
          </ac:spMkLst>
        </pc:spChg>
        <pc:spChg chg="add del mod">
          <ac:chgData name="Billo, Jeffrey" userId="c105959f-1c3a-49d3-b6c5-5ffb20d67f2e" providerId="ADAL" clId="{660DF8F4-9999-46FB-ABF2-DBD037A67185}" dt="2023-06-14T19:59:16.425" v="999" actId="478"/>
          <ac:spMkLst>
            <pc:docMk/>
            <pc:sldMk cId="3020049506" sldId="297"/>
            <ac:spMk id="95" creationId="{023534CB-9EC3-77CC-8C86-FE13C37F498B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96" creationId="{BF1B09F8-4B72-2124-E8A6-8450EA3E4E7D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97" creationId="{21799E6F-7479-C46A-0EC9-5DB0D2E4AD01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98" creationId="{BABF3F5D-F11C-AAA8-FC34-A3A0D2A6E95C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99" creationId="{CF70A553-5EA8-0E60-09B4-F11152C07531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100" creationId="{56642845-B5F9-02D4-52F1-7F08F72379F9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101" creationId="{61B2B6FE-4A27-F5A1-C421-A670F8EC4FE5}"/>
          </ac:spMkLst>
        </pc:spChg>
        <pc:spChg chg="add del mod">
          <ac:chgData name="Billo, Jeffrey" userId="c105959f-1c3a-49d3-b6c5-5ffb20d67f2e" providerId="ADAL" clId="{660DF8F4-9999-46FB-ABF2-DBD037A67185}" dt="2023-06-14T19:58:16.224" v="969" actId="478"/>
          <ac:spMkLst>
            <pc:docMk/>
            <pc:sldMk cId="3020049506" sldId="297"/>
            <ac:spMk id="102" creationId="{9A038414-A162-5268-8625-EDD279058AA3}"/>
          </ac:spMkLst>
        </pc:spChg>
        <pc:spChg chg="add del mod">
          <ac:chgData name="Billo, Jeffrey" userId="c105959f-1c3a-49d3-b6c5-5ffb20d67f2e" providerId="ADAL" clId="{660DF8F4-9999-46FB-ABF2-DBD037A67185}" dt="2023-06-14T19:58:16.224" v="969" actId="478"/>
          <ac:spMkLst>
            <pc:docMk/>
            <pc:sldMk cId="3020049506" sldId="297"/>
            <ac:spMk id="103" creationId="{4106E0BD-96E8-3640-9B07-14649561D756}"/>
          </ac:spMkLst>
        </pc:spChg>
        <pc:spChg chg="add del mod">
          <ac:chgData name="Billo, Jeffrey" userId="c105959f-1c3a-49d3-b6c5-5ffb20d67f2e" providerId="ADAL" clId="{660DF8F4-9999-46FB-ABF2-DBD037A67185}" dt="2023-06-14T19:58:16.224" v="969" actId="478"/>
          <ac:spMkLst>
            <pc:docMk/>
            <pc:sldMk cId="3020049506" sldId="297"/>
            <ac:spMk id="104" creationId="{093E9DB7-6200-0B2E-C47D-EAFA224637BB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105" creationId="{F327D3DF-4D05-D9AF-7588-E070981B30DD}"/>
          </ac:spMkLst>
        </pc:spChg>
        <pc:spChg chg="add del mod">
          <ac:chgData name="Billo, Jeffrey" userId="c105959f-1c3a-49d3-b6c5-5ffb20d67f2e" providerId="ADAL" clId="{660DF8F4-9999-46FB-ABF2-DBD037A67185}" dt="2023-06-14T19:58:16.224" v="969" actId="478"/>
          <ac:spMkLst>
            <pc:docMk/>
            <pc:sldMk cId="3020049506" sldId="297"/>
            <ac:spMk id="106" creationId="{AB4A1A23-2706-7C0C-26B6-2098F670AD20}"/>
          </ac:spMkLst>
        </pc:spChg>
        <pc:spChg chg="add del mod">
          <ac:chgData name="Billo, Jeffrey" userId="c105959f-1c3a-49d3-b6c5-5ffb20d67f2e" providerId="ADAL" clId="{660DF8F4-9999-46FB-ABF2-DBD037A67185}" dt="2023-06-14T19:58:16.224" v="969" actId="478"/>
          <ac:spMkLst>
            <pc:docMk/>
            <pc:sldMk cId="3020049506" sldId="297"/>
            <ac:spMk id="107" creationId="{DBDEB8F7-F191-2EB9-9359-82D1303A881D}"/>
          </ac:spMkLst>
        </pc:spChg>
        <pc:spChg chg="add del mod">
          <ac:chgData name="Billo, Jeffrey" userId="c105959f-1c3a-49d3-b6c5-5ffb20d67f2e" providerId="ADAL" clId="{660DF8F4-9999-46FB-ABF2-DBD037A67185}" dt="2023-06-14T19:58:16.224" v="969" actId="478"/>
          <ac:spMkLst>
            <pc:docMk/>
            <pc:sldMk cId="3020049506" sldId="297"/>
            <ac:spMk id="108" creationId="{8A3F126B-1BAB-49C3-7167-17FEE642BD35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109" creationId="{B6818401-A8D9-3D64-F3C2-B21087429FD0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110" creationId="{F099172F-5415-FA31-9291-8473B2C88F78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111" creationId="{AC4B783D-492E-EDA0-6A40-261DFD0E3C25}"/>
          </ac:spMkLst>
        </pc:spChg>
        <pc:spChg chg="add mod">
          <ac:chgData name="Billo, Jeffrey" userId="c105959f-1c3a-49d3-b6c5-5ffb20d67f2e" providerId="ADAL" clId="{660DF8F4-9999-46FB-ABF2-DBD037A67185}" dt="2023-06-14T20:59:32.028" v="1085" actId="14100"/>
          <ac:spMkLst>
            <pc:docMk/>
            <pc:sldMk cId="3020049506" sldId="297"/>
            <ac:spMk id="112" creationId="{C9E56655-58B8-A54A-1338-CF84EFACD12A}"/>
          </ac:spMkLst>
        </pc:spChg>
        <pc:spChg chg="add mod">
          <ac:chgData name="Billo, Jeffrey" userId="c105959f-1c3a-49d3-b6c5-5ffb20d67f2e" providerId="ADAL" clId="{660DF8F4-9999-46FB-ABF2-DBD037A67185}" dt="2023-06-14T21:00:54.221" v="1087" actId="14100"/>
          <ac:spMkLst>
            <pc:docMk/>
            <pc:sldMk cId="3020049506" sldId="297"/>
            <ac:spMk id="113" creationId="{260676C2-EBA8-B0EB-A63E-DFEF6601C973}"/>
          </ac:spMkLst>
        </pc:spChg>
        <pc:spChg chg="add mod">
          <ac:chgData name="Billo, Jeffrey" userId="c105959f-1c3a-49d3-b6c5-5ffb20d67f2e" providerId="ADAL" clId="{660DF8F4-9999-46FB-ABF2-DBD037A67185}" dt="2023-06-14T20:59:22.202" v="1083" actId="14100"/>
          <ac:spMkLst>
            <pc:docMk/>
            <pc:sldMk cId="3020049506" sldId="297"/>
            <ac:spMk id="114" creationId="{F0FD94B5-6EF2-B218-9AE5-7C9A307D65E0}"/>
          </ac:spMkLst>
        </pc:spChg>
        <pc:spChg chg="add mod">
          <ac:chgData name="Billo, Jeffrey" userId="c105959f-1c3a-49d3-b6c5-5ffb20d67f2e" providerId="ADAL" clId="{660DF8F4-9999-46FB-ABF2-DBD037A67185}" dt="2023-06-14T20:56:09.802" v="1082" actId="1038"/>
          <ac:spMkLst>
            <pc:docMk/>
            <pc:sldMk cId="3020049506" sldId="297"/>
            <ac:spMk id="115" creationId="{A59F745D-4743-3228-B7BA-CAC40CCFA9C5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116" creationId="{3FC41D43-9720-F2F2-F88F-36BC47B6FE7C}"/>
          </ac:spMkLst>
        </pc:spChg>
        <pc:spChg chg="add mod">
          <ac:chgData name="Billo, Jeffrey" userId="c105959f-1c3a-49d3-b6c5-5ffb20d67f2e" providerId="ADAL" clId="{660DF8F4-9999-46FB-ABF2-DBD037A67185}" dt="2023-06-14T20:56:05.203" v="1081" actId="1038"/>
          <ac:spMkLst>
            <pc:docMk/>
            <pc:sldMk cId="3020049506" sldId="297"/>
            <ac:spMk id="117" creationId="{1C051421-9A2A-5C0A-D16B-CA7F4301D102}"/>
          </ac:spMkLst>
        </pc:spChg>
        <pc:spChg chg="add mod">
          <ac:chgData name="Billo, Jeffrey" userId="c105959f-1c3a-49d3-b6c5-5ffb20d67f2e" providerId="ADAL" clId="{660DF8F4-9999-46FB-ABF2-DBD037A67185}" dt="2023-06-14T20:00:10.531" v="1023" actId="1036"/>
          <ac:spMkLst>
            <pc:docMk/>
            <pc:sldMk cId="3020049506" sldId="297"/>
            <ac:spMk id="118" creationId="{B20B6EFB-301A-3D40-5490-6445752F43C5}"/>
          </ac:spMkLst>
        </pc:spChg>
        <pc:spChg chg="add mod">
          <ac:chgData name="Billo, Jeffrey" userId="c105959f-1c3a-49d3-b6c5-5ffb20d67f2e" providerId="ADAL" clId="{660DF8F4-9999-46FB-ABF2-DBD037A67185}" dt="2023-06-14T21:01:03.068" v="1088" actId="1076"/>
          <ac:spMkLst>
            <pc:docMk/>
            <pc:sldMk cId="3020049506" sldId="297"/>
            <ac:spMk id="119" creationId="{945745E2-9964-AEA4-8FBA-2C1210E56033}"/>
          </ac:spMkLst>
        </pc:spChg>
        <pc:spChg chg="add mod">
          <ac:chgData name="Billo, Jeffrey" userId="c105959f-1c3a-49d3-b6c5-5ffb20d67f2e" providerId="ADAL" clId="{660DF8F4-9999-46FB-ABF2-DBD037A67185}" dt="2023-06-14T21:01:11.660" v="1089" actId="1076"/>
          <ac:spMkLst>
            <pc:docMk/>
            <pc:sldMk cId="3020049506" sldId="297"/>
            <ac:spMk id="120" creationId="{AD32D494-1B6B-5295-ABDD-A78A0AE69D15}"/>
          </ac:spMkLst>
        </pc:spChg>
        <pc:spChg chg="add mod">
          <ac:chgData name="Billo, Jeffrey" userId="c105959f-1c3a-49d3-b6c5-5ffb20d67f2e" providerId="ADAL" clId="{660DF8F4-9999-46FB-ABF2-DBD037A67185}" dt="2023-06-14T20:55:26.311" v="1078" actId="1076"/>
          <ac:spMkLst>
            <pc:docMk/>
            <pc:sldMk cId="3020049506" sldId="297"/>
            <ac:spMk id="121" creationId="{84D40A82-ABC3-7B11-B645-4DD6E571FA4A}"/>
          </ac:spMkLst>
        </pc:spChg>
        <pc:spChg chg="add mod">
          <ac:chgData name="Billo, Jeffrey" userId="c105959f-1c3a-49d3-b6c5-5ffb20d67f2e" providerId="ADAL" clId="{660DF8F4-9999-46FB-ABF2-DBD037A67185}" dt="2023-06-14T20:55:18.414" v="1076" actId="1076"/>
          <ac:spMkLst>
            <pc:docMk/>
            <pc:sldMk cId="3020049506" sldId="297"/>
            <ac:spMk id="122" creationId="{6463F96B-11E6-4DCB-D2DC-A59321C89338}"/>
          </ac:spMkLst>
        </pc:spChg>
        <pc:spChg chg="add mod">
          <ac:chgData name="Billo, Jeffrey" userId="c105959f-1c3a-49d3-b6c5-5ffb20d67f2e" providerId="ADAL" clId="{660DF8F4-9999-46FB-ABF2-DBD037A67185}" dt="2023-06-14T20:55:09.455" v="1074" actId="1076"/>
          <ac:spMkLst>
            <pc:docMk/>
            <pc:sldMk cId="3020049506" sldId="297"/>
            <ac:spMk id="123" creationId="{F54F220F-928E-0A29-929D-6936B23E5D97}"/>
          </ac:spMkLst>
        </pc:spChg>
        <pc:spChg chg="add mod">
          <ac:chgData name="Billo, Jeffrey" userId="c105959f-1c3a-49d3-b6c5-5ffb20d67f2e" providerId="ADAL" clId="{660DF8F4-9999-46FB-ABF2-DBD037A67185}" dt="2023-06-14T20:55:01.671" v="1073" actId="1076"/>
          <ac:spMkLst>
            <pc:docMk/>
            <pc:sldMk cId="3020049506" sldId="297"/>
            <ac:spMk id="124" creationId="{F9035BAC-F56E-3435-24EA-2DD500C99B9F}"/>
          </ac:spMkLst>
        </pc:spChg>
        <pc:spChg chg="add del mod">
          <ac:chgData name="Billo, Jeffrey" userId="c105959f-1c3a-49d3-b6c5-5ffb20d67f2e" providerId="ADAL" clId="{660DF8F4-9999-46FB-ABF2-DBD037A67185}" dt="2023-06-14T19:59:16.425" v="999" actId="478"/>
          <ac:spMkLst>
            <pc:docMk/>
            <pc:sldMk cId="3020049506" sldId="297"/>
            <ac:spMk id="147" creationId="{4C7B4670-FA80-8B1D-5D2A-534D2CC2F93B}"/>
          </ac:spMkLst>
        </pc:spChg>
        <pc:spChg chg="add del mod">
          <ac:chgData name="Billo, Jeffrey" userId="c105959f-1c3a-49d3-b6c5-5ffb20d67f2e" providerId="ADAL" clId="{660DF8F4-9999-46FB-ABF2-DBD037A67185}" dt="2023-06-14T19:59:16.425" v="999" actId="478"/>
          <ac:spMkLst>
            <pc:docMk/>
            <pc:sldMk cId="3020049506" sldId="297"/>
            <ac:spMk id="148" creationId="{2C0BA5EC-C430-85C6-9FF0-D781D76B8928}"/>
          </ac:spMkLst>
        </pc:spChg>
        <pc:spChg chg="add mod">
          <ac:chgData name="Billo, Jeffrey" userId="c105959f-1c3a-49d3-b6c5-5ffb20d67f2e" providerId="ADAL" clId="{660DF8F4-9999-46FB-ABF2-DBD037A67185}" dt="2023-06-14T20:54:43.386" v="1065" actId="1037"/>
          <ac:spMkLst>
            <pc:docMk/>
            <pc:sldMk cId="3020049506" sldId="297"/>
            <ac:spMk id="149" creationId="{D98BE53F-6CCD-79B7-9527-ABE6AA744CD1}"/>
          </ac:spMkLst>
        </pc:spChg>
        <pc:spChg chg="add mod">
          <ac:chgData name="Billo, Jeffrey" userId="c105959f-1c3a-49d3-b6c5-5ffb20d67f2e" providerId="ADAL" clId="{660DF8F4-9999-46FB-ABF2-DBD037A67185}" dt="2023-06-14T20:54:51.856" v="1072" actId="1038"/>
          <ac:spMkLst>
            <pc:docMk/>
            <pc:sldMk cId="3020049506" sldId="297"/>
            <ac:spMk id="150" creationId="{9D53211B-CB99-29B6-0A18-1BAA8E27F53E}"/>
          </ac:spMkLst>
        </pc:spChg>
        <pc:picChg chg="add del mod">
          <ac:chgData name="Billo, Jeffrey" userId="c105959f-1c3a-49d3-b6c5-5ffb20d67f2e" providerId="ADAL" clId="{660DF8F4-9999-46FB-ABF2-DBD037A67185}" dt="2023-06-14T17:52:00.699" v="29" actId="478"/>
          <ac:picMkLst>
            <pc:docMk/>
            <pc:sldMk cId="3020049506" sldId="297"/>
            <ac:picMk id="5" creationId="{69AED18A-D2C5-A967-E0DC-E811BE725792}"/>
          </ac:picMkLst>
        </pc:picChg>
        <pc:cxnChg chg="add mod">
          <ac:chgData name="Billo, Jeffrey" userId="c105959f-1c3a-49d3-b6c5-5ffb20d67f2e" providerId="ADAL" clId="{660DF8F4-9999-46FB-ABF2-DBD037A67185}" dt="2023-06-14T20:55:26.311" v="1078" actId="1076"/>
          <ac:cxnSpMkLst>
            <pc:docMk/>
            <pc:sldMk cId="3020049506" sldId="297"/>
            <ac:cxnSpMk id="126" creationId="{D73647D0-2579-6011-D1CA-C3B79E51326B}"/>
          </ac:cxnSpMkLst>
        </pc:cxnChg>
        <pc:cxnChg chg="add mod">
          <ac:chgData name="Billo, Jeffrey" userId="c105959f-1c3a-49d3-b6c5-5ffb20d67f2e" providerId="ADAL" clId="{660DF8F4-9999-46FB-ABF2-DBD037A67185}" dt="2023-06-14T21:01:03.068" v="1088" actId="1076"/>
          <ac:cxnSpMkLst>
            <pc:docMk/>
            <pc:sldMk cId="3020049506" sldId="297"/>
            <ac:cxnSpMk id="127" creationId="{4B84CA34-ADBE-382C-20B6-0C617E57C092}"/>
          </ac:cxnSpMkLst>
        </pc:cxnChg>
        <pc:cxnChg chg="add mod">
          <ac:chgData name="Billo, Jeffrey" userId="c105959f-1c3a-49d3-b6c5-5ffb20d67f2e" providerId="ADAL" clId="{660DF8F4-9999-46FB-ABF2-DBD037A67185}" dt="2023-06-14T21:01:11.660" v="1089" actId="1076"/>
          <ac:cxnSpMkLst>
            <pc:docMk/>
            <pc:sldMk cId="3020049506" sldId="297"/>
            <ac:cxnSpMk id="129" creationId="{50D9376F-5485-9E44-6223-8C217C8A5142}"/>
          </ac:cxnSpMkLst>
        </pc:cxnChg>
        <pc:cxnChg chg="add mod">
          <ac:chgData name="Billo, Jeffrey" userId="c105959f-1c3a-49d3-b6c5-5ffb20d67f2e" providerId="ADAL" clId="{660DF8F4-9999-46FB-ABF2-DBD037A67185}" dt="2023-06-14T20:55:18.414" v="1076" actId="1076"/>
          <ac:cxnSpMkLst>
            <pc:docMk/>
            <pc:sldMk cId="3020049506" sldId="297"/>
            <ac:cxnSpMk id="137" creationId="{C7F1A865-891E-03B1-425C-663D3580044E}"/>
          </ac:cxnSpMkLst>
        </pc:cxnChg>
        <pc:cxnChg chg="add mod">
          <ac:chgData name="Billo, Jeffrey" userId="c105959f-1c3a-49d3-b6c5-5ffb20d67f2e" providerId="ADAL" clId="{660DF8F4-9999-46FB-ABF2-DBD037A67185}" dt="2023-06-14T20:55:21.990" v="1077" actId="14100"/>
          <ac:cxnSpMkLst>
            <pc:docMk/>
            <pc:sldMk cId="3020049506" sldId="297"/>
            <ac:cxnSpMk id="141" creationId="{B014B216-8AB9-A998-D26B-59FAE3D83CC0}"/>
          </ac:cxnSpMkLst>
        </pc:cxnChg>
        <pc:cxnChg chg="add mod">
          <ac:chgData name="Billo, Jeffrey" userId="c105959f-1c3a-49d3-b6c5-5ffb20d67f2e" providerId="ADAL" clId="{660DF8F4-9999-46FB-ABF2-DBD037A67185}" dt="2023-06-14T20:55:18.414" v="1076" actId="1076"/>
          <ac:cxnSpMkLst>
            <pc:docMk/>
            <pc:sldMk cId="3020049506" sldId="297"/>
            <ac:cxnSpMk id="144" creationId="{CCD14293-B119-7C6E-E02C-86FCD365B80B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8597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259449"/>
            <a:ext cx="5105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Unregistered Distributed Generation Workshop - Forecasting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endParaRPr lang="en-US" b="1" dirty="0">
              <a:solidFill>
                <a:schemeClr val="tx2"/>
              </a:solidFill>
            </a:endParaRPr>
          </a:p>
          <a:p>
            <a:r>
              <a:rPr lang="en-US" b="1" dirty="0">
                <a:solidFill>
                  <a:schemeClr val="tx2"/>
                </a:solidFill>
              </a:rPr>
              <a:t>Jeff Billo</a:t>
            </a:r>
          </a:p>
          <a:p>
            <a:r>
              <a:rPr lang="en-US" b="1" dirty="0">
                <a:solidFill>
                  <a:schemeClr val="tx2"/>
                </a:solidFill>
              </a:rPr>
              <a:t>June 15, 2023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Operational Forecasting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3318203"/>
            <a:ext cx="1779682" cy="26016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37" y="3318203"/>
            <a:ext cx="1779682" cy="260165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357831" y="914400"/>
            <a:ext cx="1741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4"/>
                </a:solidFill>
              </a:rPr>
              <a:t>Day of Week/ Holiday/ Season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383645" y="1837730"/>
            <a:ext cx="122382" cy="527566"/>
          </a:xfrm>
          <a:prstGeom prst="straightConnector1">
            <a:avLst/>
          </a:prstGeom>
          <a:ln w="444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531098" y="1347243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Weather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7010400" y="1735593"/>
            <a:ext cx="673677" cy="629703"/>
          </a:xfrm>
          <a:prstGeom prst="straightConnector1">
            <a:avLst/>
          </a:prstGeom>
          <a:ln w="444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ular Callout 12"/>
          <p:cNvSpPr/>
          <p:nvPr/>
        </p:nvSpPr>
        <p:spPr>
          <a:xfrm>
            <a:off x="5111255" y="2394194"/>
            <a:ext cx="1981200" cy="1438641"/>
          </a:xfrm>
          <a:prstGeom prst="wedgeRoundRectCallout">
            <a:avLst>
              <a:gd name="adj1" fmla="val -52077"/>
              <a:gd name="adj2" fmla="val 66699"/>
              <a:gd name="adj3" fmla="val 16667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What is the </a:t>
            </a:r>
            <a:r>
              <a:rPr lang="en-US" sz="1600" b="1" dirty="0">
                <a:solidFill>
                  <a:schemeClr val="tx1"/>
                </a:solidFill>
              </a:rPr>
              <a:t>load forecast</a:t>
            </a:r>
            <a:r>
              <a:rPr lang="en-US" sz="1600" dirty="0">
                <a:solidFill>
                  <a:schemeClr val="tx1"/>
                </a:solidFill>
              </a:rPr>
              <a:t>? What are the </a:t>
            </a:r>
            <a:r>
              <a:rPr lang="en-US" sz="1600" b="1" dirty="0">
                <a:solidFill>
                  <a:schemeClr val="tx1"/>
                </a:solidFill>
              </a:rPr>
              <a:t>risks</a:t>
            </a:r>
            <a:r>
              <a:rPr lang="en-US" sz="1600" dirty="0">
                <a:solidFill>
                  <a:schemeClr val="tx1"/>
                </a:solidFill>
              </a:rPr>
              <a:t> it could be different?</a:t>
            </a:r>
          </a:p>
        </p:txBody>
      </p:sp>
      <p:sp>
        <p:nvSpPr>
          <p:cNvPr id="16" name="Rounded Rectangular Callout 15"/>
          <p:cNvSpPr/>
          <p:nvPr/>
        </p:nvSpPr>
        <p:spPr>
          <a:xfrm>
            <a:off x="1447800" y="1488943"/>
            <a:ext cx="2350655" cy="1524460"/>
          </a:xfrm>
          <a:prstGeom prst="wedgeRoundRectCallout">
            <a:avLst>
              <a:gd name="adj1" fmla="val -42153"/>
              <a:gd name="adj2" fmla="val 85244"/>
              <a:gd name="adj3" fmla="val 16667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Do we have enough </a:t>
            </a:r>
            <a:r>
              <a:rPr lang="en-US" sz="1600" b="1" dirty="0">
                <a:solidFill>
                  <a:schemeClr val="tx1"/>
                </a:solidFill>
              </a:rPr>
              <a:t>generation committed</a:t>
            </a:r>
            <a:r>
              <a:rPr lang="en-US" sz="1600" dirty="0">
                <a:solidFill>
                  <a:schemeClr val="tx1"/>
                </a:solidFill>
              </a:rPr>
              <a:t>?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How much </a:t>
            </a:r>
            <a:r>
              <a:rPr lang="en-US" sz="1600" b="1" dirty="0">
                <a:solidFill>
                  <a:schemeClr val="tx1"/>
                </a:solidFill>
              </a:rPr>
              <a:t>ancillary services </a:t>
            </a:r>
            <a:r>
              <a:rPr lang="en-US" sz="1600" dirty="0">
                <a:solidFill>
                  <a:schemeClr val="tx1"/>
                </a:solidFill>
              </a:rPr>
              <a:t>do we need?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2539" y="5875249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Operator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79244" y="5875249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Forecaster</a:t>
            </a:r>
          </a:p>
        </p:txBody>
      </p:sp>
      <p:sp>
        <p:nvSpPr>
          <p:cNvPr id="5" name="Left-Right Arrow 4"/>
          <p:cNvSpPr/>
          <p:nvPr/>
        </p:nvSpPr>
        <p:spPr>
          <a:xfrm>
            <a:off x="2106419" y="4444326"/>
            <a:ext cx="1817881" cy="3048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27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Plus 7"/>
          <p:cNvSpPr/>
          <p:nvPr/>
        </p:nvSpPr>
        <p:spPr>
          <a:xfrm>
            <a:off x="4191000" y="2192955"/>
            <a:ext cx="838200" cy="838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qual 8"/>
          <p:cNvSpPr/>
          <p:nvPr/>
        </p:nvSpPr>
        <p:spPr>
          <a:xfrm>
            <a:off x="1709286" y="4729787"/>
            <a:ext cx="1066800" cy="6858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2800" y="4841855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</a:rPr>
              <a:t>More Net Load Variability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4AA2E8-D7BF-9D44-D2E4-B7FBB09E4B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26" y="1259343"/>
            <a:ext cx="3982919" cy="29871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3C447F4-0477-EF15-5A5A-BDFB448388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1259342"/>
            <a:ext cx="3946862" cy="2960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430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Operational Forecasting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3313791"/>
            <a:ext cx="1779682" cy="26016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37" y="3313791"/>
            <a:ext cx="1779682" cy="260165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531098" y="1342831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Weather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7010400" y="1731181"/>
            <a:ext cx="673677" cy="629703"/>
          </a:xfrm>
          <a:prstGeom prst="straightConnector1">
            <a:avLst/>
          </a:prstGeom>
          <a:ln w="444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357831" y="909988"/>
            <a:ext cx="1741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4"/>
                </a:solidFill>
              </a:rPr>
              <a:t>Day of Week/ Holiday/ Season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383645" y="1833318"/>
            <a:ext cx="122382" cy="527566"/>
          </a:xfrm>
          <a:prstGeom prst="straightConnector1">
            <a:avLst/>
          </a:prstGeom>
          <a:ln w="444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172200" y="8382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3"/>
                </a:solidFill>
              </a:rPr>
              <a:t>Wind Forecast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6366885" y="1527497"/>
            <a:ext cx="291378" cy="828338"/>
          </a:xfrm>
          <a:prstGeom prst="straightConnector1">
            <a:avLst/>
          </a:prstGeom>
          <a:ln w="444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76727" y="2386829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8200"/>
                </a:solidFill>
              </a:rPr>
              <a:t>Solar Forecast</a:t>
            </a:r>
          </a:p>
        </p:txBody>
      </p:sp>
      <p:cxnSp>
        <p:nvCxnSpPr>
          <p:cNvPr id="30" name="Straight Arrow Connector 29"/>
          <p:cNvCxnSpPr>
            <a:stCxn id="29" idx="1"/>
          </p:cNvCxnSpPr>
          <p:nvPr/>
        </p:nvCxnSpPr>
        <p:spPr>
          <a:xfrm flipH="1">
            <a:off x="7220382" y="2709995"/>
            <a:ext cx="556345" cy="162758"/>
          </a:xfrm>
          <a:prstGeom prst="straightConnector1">
            <a:avLst/>
          </a:prstGeom>
          <a:ln w="44450">
            <a:solidFill>
              <a:srgbClr val="FF82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8162636" y="1833318"/>
            <a:ext cx="45603" cy="522517"/>
          </a:xfrm>
          <a:prstGeom prst="straightConnector1">
            <a:avLst/>
          </a:prstGeom>
          <a:ln w="444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7295067" y="1256391"/>
            <a:ext cx="352496" cy="86440"/>
          </a:xfrm>
          <a:prstGeom prst="straightConnector1">
            <a:avLst/>
          </a:prstGeom>
          <a:ln w="444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ular Callout 19"/>
          <p:cNvSpPr/>
          <p:nvPr/>
        </p:nvSpPr>
        <p:spPr>
          <a:xfrm>
            <a:off x="5111255" y="2389782"/>
            <a:ext cx="1981200" cy="1533609"/>
          </a:xfrm>
          <a:prstGeom prst="wedgeRoundRectCallout">
            <a:avLst>
              <a:gd name="adj1" fmla="val -52077"/>
              <a:gd name="adj2" fmla="val 59795"/>
              <a:gd name="adj3" fmla="val 16667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What are the </a:t>
            </a:r>
            <a:r>
              <a:rPr lang="en-US" sz="1600" b="1" dirty="0">
                <a:solidFill>
                  <a:srgbClr val="FF0000"/>
                </a:solidFill>
              </a:rPr>
              <a:t>net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load </a:t>
            </a:r>
            <a:r>
              <a:rPr lang="en-US" sz="1600" b="1" dirty="0">
                <a:solidFill>
                  <a:srgbClr val="FF0000"/>
                </a:solidFill>
              </a:rPr>
              <a:t>and ramp </a:t>
            </a:r>
            <a:r>
              <a:rPr lang="en-US" sz="1600" b="1" dirty="0">
                <a:solidFill>
                  <a:schemeClr val="tx1"/>
                </a:solidFill>
              </a:rPr>
              <a:t>forecasts</a:t>
            </a:r>
            <a:r>
              <a:rPr lang="en-US" sz="1600" dirty="0">
                <a:solidFill>
                  <a:schemeClr val="tx1"/>
                </a:solidFill>
              </a:rPr>
              <a:t>? What are the </a:t>
            </a:r>
            <a:r>
              <a:rPr lang="en-US" sz="1600" b="1" dirty="0">
                <a:solidFill>
                  <a:schemeClr val="tx1"/>
                </a:solidFill>
              </a:rPr>
              <a:t>risks</a:t>
            </a:r>
            <a:r>
              <a:rPr lang="en-US" sz="1600" dirty="0">
                <a:solidFill>
                  <a:schemeClr val="tx1"/>
                </a:solidFill>
              </a:rPr>
              <a:t> they could be different?</a:t>
            </a:r>
          </a:p>
        </p:txBody>
      </p:sp>
      <p:sp>
        <p:nvSpPr>
          <p:cNvPr id="21" name="Rounded Rectangular Callout 20"/>
          <p:cNvSpPr/>
          <p:nvPr/>
        </p:nvSpPr>
        <p:spPr>
          <a:xfrm>
            <a:off x="1447800" y="1484531"/>
            <a:ext cx="2350655" cy="1524460"/>
          </a:xfrm>
          <a:prstGeom prst="wedgeRoundRectCallout">
            <a:avLst>
              <a:gd name="adj1" fmla="val -42153"/>
              <a:gd name="adj2" fmla="val 85244"/>
              <a:gd name="adj3" fmla="val 16667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Do we have enough </a:t>
            </a:r>
            <a:r>
              <a:rPr lang="en-US" sz="1600" b="1" dirty="0">
                <a:solidFill>
                  <a:schemeClr val="tx1"/>
                </a:solidFill>
              </a:rPr>
              <a:t>generation committed</a:t>
            </a:r>
            <a:r>
              <a:rPr lang="en-US" sz="1600" dirty="0">
                <a:solidFill>
                  <a:schemeClr val="tx1"/>
                </a:solidFill>
              </a:rPr>
              <a:t>?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How much </a:t>
            </a:r>
            <a:r>
              <a:rPr lang="en-US" sz="1600" b="1" dirty="0">
                <a:solidFill>
                  <a:schemeClr val="tx1"/>
                </a:solidFill>
              </a:rPr>
              <a:t>ancillary services </a:t>
            </a:r>
            <a:r>
              <a:rPr lang="en-US" sz="1600" dirty="0">
                <a:solidFill>
                  <a:schemeClr val="tx1"/>
                </a:solidFill>
              </a:rPr>
              <a:t>do we need?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2539" y="5875249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Operator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79244" y="5875249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Forecaster</a:t>
            </a:r>
          </a:p>
        </p:txBody>
      </p:sp>
      <p:sp>
        <p:nvSpPr>
          <p:cNvPr id="26" name="Left-Right Arrow 25"/>
          <p:cNvSpPr/>
          <p:nvPr/>
        </p:nvSpPr>
        <p:spPr>
          <a:xfrm>
            <a:off x="2106419" y="4444326"/>
            <a:ext cx="1817881" cy="3048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54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Changes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76800" y="1219440"/>
            <a:ext cx="3352800" cy="5105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08323" y="3962401"/>
            <a:ext cx="2962074" cy="22098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2BB4DE5-DF28-22F1-C859-962F07132B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1217411"/>
            <a:ext cx="33528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456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Operational Forecasting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3313791"/>
            <a:ext cx="1779682" cy="26016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37" y="3313791"/>
            <a:ext cx="1779682" cy="2601654"/>
          </a:xfrm>
          <a:prstGeom prst="rect">
            <a:avLst/>
          </a:prstGeom>
        </p:spPr>
      </p:pic>
      <p:sp>
        <p:nvSpPr>
          <p:cNvPr id="9" name="Rounded Rectangular Callout 8"/>
          <p:cNvSpPr/>
          <p:nvPr/>
        </p:nvSpPr>
        <p:spPr>
          <a:xfrm>
            <a:off x="1447800" y="1484531"/>
            <a:ext cx="2350655" cy="1524460"/>
          </a:xfrm>
          <a:prstGeom prst="wedgeRoundRectCallout">
            <a:avLst>
              <a:gd name="adj1" fmla="val -42153"/>
              <a:gd name="adj2" fmla="val 85244"/>
              <a:gd name="adj3" fmla="val 16667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Do we have enough </a:t>
            </a:r>
            <a:r>
              <a:rPr lang="en-US" sz="1600" b="1" dirty="0">
                <a:solidFill>
                  <a:schemeClr val="tx1"/>
                </a:solidFill>
              </a:rPr>
              <a:t>generation committed</a:t>
            </a:r>
            <a:r>
              <a:rPr lang="en-US" sz="1600" dirty="0">
                <a:solidFill>
                  <a:schemeClr val="tx1"/>
                </a:solidFill>
              </a:rPr>
              <a:t>?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How much </a:t>
            </a:r>
            <a:r>
              <a:rPr lang="en-US" sz="1600" b="1" dirty="0">
                <a:solidFill>
                  <a:schemeClr val="tx1"/>
                </a:solidFill>
              </a:rPr>
              <a:t>ancillary services </a:t>
            </a:r>
            <a:r>
              <a:rPr lang="en-US" sz="1600" dirty="0">
                <a:solidFill>
                  <a:schemeClr val="tx1"/>
                </a:solidFill>
              </a:rPr>
              <a:t>do we need?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31098" y="1342831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Weather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7010400" y="1731181"/>
            <a:ext cx="673677" cy="629703"/>
          </a:xfrm>
          <a:prstGeom prst="straightConnector1">
            <a:avLst/>
          </a:prstGeom>
          <a:ln w="444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357831" y="909988"/>
            <a:ext cx="1741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4"/>
                </a:solidFill>
              </a:rPr>
              <a:t>Day of Week/ Holiday/ Season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383645" y="1833318"/>
            <a:ext cx="122382" cy="527566"/>
          </a:xfrm>
          <a:prstGeom prst="straightConnector1">
            <a:avLst/>
          </a:prstGeom>
          <a:ln w="444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172200" y="8382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3"/>
                </a:solidFill>
              </a:rPr>
              <a:t>Wind Forecast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6366885" y="1527497"/>
            <a:ext cx="291378" cy="828338"/>
          </a:xfrm>
          <a:prstGeom prst="straightConnector1">
            <a:avLst/>
          </a:prstGeom>
          <a:ln w="444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877753" y="2382671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8200"/>
                </a:solidFill>
              </a:rPr>
              <a:t>Solar Forecast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7183869" y="2771461"/>
            <a:ext cx="558153" cy="104060"/>
          </a:xfrm>
          <a:prstGeom prst="straightConnector1">
            <a:avLst/>
          </a:prstGeom>
          <a:ln w="44450">
            <a:solidFill>
              <a:srgbClr val="FF82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8162636" y="1833318"/>
            <a:ext cx="45603" cy="522517"/>
          </a:xfrm>
          <a:prstGeom prst="straightConnector1">
            <a:avLst/>
          </a:prstGeom>
          <a:ln w="444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7295067" y="1256391"/>
            <a:ext cx="352496" cy="86440"/>
          </a:xfrm>
          <a:prstGeom prst="straightConnector1">
            <a:avLst/>
          </a:prstGeom>
          <a:ln w="444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667336" y="337778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D100"/>
                </a:solidFill>
              </a:rPr>
              <a:t>Rooftop PV Forecast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7183869" y="3542391"/>
            <a:ext cx="500208" cy="152400"/>
          </a:xfrm>
          <a:prstGeom prst="straightConnector1">
            <a:avLst/>
          </a:prstGeom>
          <a:ln w="44450">
            <a:solidFill>
              <a:srgbClr val="FFD1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7872843" y="1833317"/>
            <a:ext cx="4910" cy="1544471"/>
          </a:xfrm>
          <a:prstGeom prst="straightConnector1">
            <a:avLst/>
          </a:prstGeom>
          <a:ln w="444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439588" y="4497508"/>
            <a:ext cx="1539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5"/>
                </a:solidFill>
              </a:rPr>
              <a:t>DGR/ SODG Forecast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7026564" y="3999591"/>
            <a:ext cx="436382" cy="577257"/>
          </a:xfrm>
          <a:prstGeom prst="straightConnector1">
            <a:avLst/>
          </a:prstGeom>
          <a:ln w="444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315200" y="5169399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6"/>
                </a:solidFill>
              </a:rPr>
              <a:t>ESR/ DESR Forecast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flipH="1" flipV="1">
            <a:off x="6658263" y="3999591"/>
            <a:ext cx="733138" cy="1192248"/>
          </a:xfrm>
          <a:prstGeom prst="straightConnector1">
            <a:avLst/>
          </a:prstGeom>
          <a:ln w="444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204238" y="5321579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4CP</a:t>
            </a:r>
          </a:p>
          <a:p>
            <a:pPr algn="ctr"/>
            <a:r>
              <a:rPr lang="en-US" b="1" dirty="0">
                <a:solidFill>
                  <a:schemeClr val="accent1"/>
                </a:solidFill>
              </a:rPr>
              <a:t>Forecast</a:t>
            </a:r>
          </a:p>
        </p:txBody>
      </p:sp>
      <p:cxnSp>
        <p:nvCxnSpPr>
          <p:cNvPr id="35" name="Straight Arrow Connector 34"/>
          <p:cNvCxnSpPr>
            <a:stCxn id="33" idx="0"/>
          </p:cNvCxnSpPr>
          <p:nvPr/>
        </p:nvCxnSpPr>
        <p:spPr>
          <a:xfrm flipH="1" flipV="1">
            <a:off x="6204238" y="3999591"/>
            <a:ext cx="571500" cy="1321988"/>
          </a:xfrm>
          <a:prstGeom prst="straightConnector1">
            <a:avLst/>
          </a:prstGeom>
          <a:ln w="444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060806" y="4314674"/>
            <a:ext cx="1498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Price Responsive Demand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Forecast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5729375" y="3999591"/>
            <a:ext cx="61825" cy="301527"/>
          </a:xfrm>
          <a:prstGeom prst="straightConnector1">
            <a:avLst/>
          </a:prstGeom>
          <a:ln w="444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204238" y="6185104"/>
            <a:ext cx="2286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For illustration purposes only</a:t>
            </a:r>
          </a:p>
        </p:txBody>
      </p:sp>
      <p:sp>
        <p:nvSpPr>
          <p:cNvPr id="36" name="Rounded Rectangular Callout 35"/>
          <p:cNvSpPr/>
          <p:nvPr/>
        </p:nvSpPr>
        <p:spPr>
          <a:xfrm>
            <a:off x="5111255" y="2389782"/>
            <a:ext cx="1981200" cy="1533609"/>
          </a:xfrm>
          <a:prstGeom prst="wedgeRoundRectCallout">
            <a:avLst>
              <a:gd name="adj1" fmla="val -52077"/>
              <a:gd name="adj2" fmla="val 59795"/>
              <a:gd name="adj3" fmla="val 16667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What are the </a:t>
            </a:r>
            <a:r>
              <a:rPr lang="en-US" sz="1600" b="1" dirty="0">
                <a:solidFill>
                  <a:srgbClr val="FF0000"/>
                </a:solidFill>
              </a:rPr>
              <a:t>net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load </a:t>
            </a:r>
            <a:r>
              <a:rPr lang="en-US" sz="1600" b="1" dirty="0">
                <a:solidFill>
                  <a:srgbClr val="FF0000"/>
                </a:solidFill>
              </a:rPr>
              <a:t>and ramp </a:t>
            </a:r>
            <a:r>
              <a:rPr lang="en-US" sz="1600" b="1" dirty="0">
                <a:solidFill>
                  <a:schemeClr val="tx1"/>
                </a:solidFill>
              </a:rPr>
              <a:t>forecasts</a:t>
            </a:r>
            <a:r>
              <a:rPr lang="en-US" sz="1600" dirty="0">
                <a:solidFill>
                  <a:schemeClr val="tx1"/>
                </a:solidFill>
              </a:rPr>
              <a:t>? What are the </a:t>
            </a:r>
            <a:r>
              <a:rPr lang="en-US" sz="1600" b="1" dirty="0">
                <a:solidFill>
                  <a:schemeClr val="tx1"/>
                </a:solidFill>
              </a:rPr>
              <a:t>risks</a:t>
            </a:r>
            <a:r>
              <a:rPr lang="en-US" sz="1600" dirty="0">
                <a:solidFill>
                  <a:schemeClr val="tx1"/>
                </a:solidFill>
              </a:rPr>
              <a:t> they could be different?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52539" y="5875249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Operator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979244" y="5875249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Forecaster</a:t>
            </a:r>
          </a:p>
        </p:txBody>
      </p:sp>
      <p:sp>
        <p:nvSpPr>
          <p:cNvPr id="42" name="Left-Right Arrow 41"/>
          <p:cNvSpPr/>
          <p:nvPr/>
        </p:nvSpPr>
        <p:spPr>
          <a:xfrm>
            <a:off x="2106419" y="4444326"/>
            <a:ext cx="1817881" cy="3048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143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EA3FE-09FE-F93D-3CBB-E07725499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Forecast Direction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B287EC-0C43-B84C-8E10-7A406FA7D2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Oval 5">
            <a:extLst>
              <a:ext uri="{FF2B5EF4-FFF2-40B4-BE49-F238E27FC236}">
                <a16:creationId xmlns:a16="http://schemas.microsoft.com/office/drawing/2014/main" id="{B24FE4C8-C155-BFD9-092A-698186EDD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3498" y="2256164"/>
            <a:ext cx="674774" cy="677232"/>
          </a:xfrm>
          <a:prstGeom prst="ellipse">
            <a:avLst/>
          </a:prstGeom>
          <a:solidFill>
            <a:srgbClr val="00AEC7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9912563A-4D51-0658-3FB0-294E341F8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5408" y="2478631"/>
            <a:ext cx="41666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DGR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Oval 11">
            <a:extLst>
              <a:ext uri="{FF2B5EF4-FFF2-40B4-BE49-F238E27FC236}">
                <a16:creationId xmlns:a16="http://schemas.microsoft.com/office/drawing/2014/main" id="{C5948B4E-D2AE-E0B9-1A50-29CAAE561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0826" y="2256164"/>
            <a:ext cx="674774" cy="677232"/>
          </a:xfrm>
          <a:prstGeom prst="ellipse">
            <a:avLst/>
          </a:prstGeom>
          <a:solidFill>
            <a:srgbClr val="00AEC7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2">
            <a:extLst>
              <a:ext uri="{FF2B5EF4-FFF2-40B4-BE49-F238E27FC236}">
                <a16:creationId xmlns:a16="http://schemas.microsoft.com/office/drawing/2014/main" id="{4891E18A-AE49-3728-D921-FE0DDC13E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0826" y="2256164"/>
            <a:ext cx="674774" cy="677232"/>
          </a:xfrm>
          <a:prstGeom prst="ellipse">
            <a:avLst/>
          </a:prstGeom>
          <a:noFill/>
          <a:ln w="9525" cap="rnd">
            <a:solidFill>
              <a:srgbClr val="890C5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82AB4891-D0BB-90C4-2E6A-B20DD2F52A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500755"/>
            <a:ext cx="43441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SODG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Oval 17">
            <a:extLst>
              <a:ext uri="{FF2B5EF4-FFF2-40B4-BE49-F238E27FC236}">
                <a16:creationId xmlns:a16="http://schemas.microsoft.com/office/drawing/2014/main" id="{081BCCD6-019C-F7D1-69BE-B3DA8B963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2256164"/>
            <a:ext cx="673545" cy="677232"/>
          </a:xfrm>
          <a:prstGeom prst="ellipse">
            <a:avLst/>
          </a:prstGeom>
          <a:solidFill>
            <a:srgbClr val="00AEC7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8">
            <a:extLst>
              <a:ext uri="{FF2B5EF4-FFF2-40B4-BE49-F238E27FC236}">
                <a16:creationId xmlns:a16="http://schemas.microsoft.com/office/drawing/2014/main" id="{12A14C0B-31BE-49CE-1A1C-E3D39E7EF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2256164"/>
            <a:ext cx="673545" cy="677232"/>
          </a:xfrm>
          <a:prstGeom prst="ellipse">
            <a:avLst/>
          </a:prstGeom>
          <a:noFill/>
          <a:ln w="9525" cap="rnd">
            <a:solidFill>
              <a:srgbClr val="890C5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21">
            <a:extLst>
              <a:ext uri="{FF2B5EF4-FFF2-40B4-BE49-F238E27FC236}">
                <a16:creationId xmlns:a16="http://schemas.microsoft.com/office/drawing/2014/main" id="{282BA66C-9032-1F8C-2E1B-7A1786F0B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9154" y="2499526"/>
            <a:ext cx="34464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UDG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26">
            <a:extLst>
              <a:ext uri="{FF2B5EF4-FFF2-40B4-BE49-F238E27FC236}">
                <a16:creationId xmlns:a16="http://schemas.microsoft.com/office/drawing/2014/main" id="{29D03280-F7C8-DA53-7D8E-BF3A3A799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1703070"/>
            <a:ext cx="650190" cy="84809"/>
          </a:xfrm>
          <a:prstGeom prst="rect">
            <a:avLst/>
          </a:prstGeom>
          <a:solidFill>
            <a:schemeClr val="accent1"/>
          </a:solidFill>
          <a:ln w="9525" cap="rnd">
            <a:solidFill>
              <a:srgbClr val="003865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9">
            <a:extLst>
              <a:ext uri="{FF2B5EF4-FFF2-40B4-BE49-F238E27FC236}">
                <a16:creationId xmlns:a16="http://schemas.microsoft.com/office/drawing/2014/main" id="{E1186AEB-B05C-1710-D2E7-93D7586CEE6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7598" y="1787878"/>
            <a:ext cx="0" cy="468286"/>
          </a:xfrm>
          <a:prstGeom prst="line">
            <a:avLst/>
          </a:pr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41">
            <a:extLst>
              <a:ext uri="{FF2B5EF4-FFF2-40B4-BE49-F238E27FC236}">
                <a16:creationId xmlns:a16="http://schemas.microsoft.com/office/drawing/2014/main" id="{40971DA4-9CF5-FE39-4529-84A81D9CE392}"/>
              </a:ext>
            </a:extLst>
          </p:cNvPr>
          <p:cNvSpPr>
            <a:spLocks/>
          </p:cNvSpPr>
          <p:nvPr/>
        </p:nvSpPr>
        <p:spPr bwMode="auto">
          <a:xfrm>
            <a:off x="7948117" y="2824380"/>
            <a:ext cx="662483" cy="841931"/>
          </a:xfrm>
          <a:custGeom>
            <a:avLst/>
            <a:gdLst>
              <a:gd name="T0" fmla="*/ 0 w 297"/>
              <a:gd name="T1" fmla="*/ 0 h 259"/>
              <a:gd name="T2" fmla="*/ 148 w 297"/>
              <a:gd name="T3" fmla="*/ 259 h 259"/>
              <a:gd name="T4" fmla="*/ 297 w 297"/>
              <a:gd name="T5" fmla="*/ 0 h 259"/>
              <a:gd name="T6" fmla="*/ 0 w 297"/>
              <a:gd name="T7" fmla="*/ 0 h 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7" h="259">
                <a:moveTo>
                  <a:pt x="0" y="0"/>
                </a:moveTo>
                <a:lnTo>
                  <a:pt x="148" y="259"/>
                </a:lnTo>
                <a:lnTo>
                  <a:pt x="297" y="0"/>
                </a:lnTo>
                <a:lnTo>
                  <a:pt x="0" y="0"/>
                </a:lnTo>
                <a:close/>
              </a:path>
            </a:pathLst>
          </a:custGeom>
          <a:noFill/>
          <a:ln w="9525" cap="rnd">
            <a:solidFill>
              <a:srgbClr val="003865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42">
            <a:extLst>
              <a:ext uri="{FF2B5EF4-FFF2-40B4-BE49-F238E27FC236}">
                <a16:creationId xmlns:a16="http://schemas.microsoft.com/office/drawing/2014/main" id="{0BF1F4C3-0A63-9EE3-2A9D-B5A22D64244C}"/>
              </a:ext>
            </a:extLst>
          </p:cNvPr>
          <p:cNvSpPr>
            <a:spLocks noChangeShapeType="1"/>
          </p:cNvSpPr>
          <p:nvPr/>
        </p:nvSpPr>
        <p:spPr bwMode="auto">
          <a:xfrm>
            <a:off x="8273923" y="1703070"/>
            <a:ext cx="20184" cy="1121309"/>
          </a:xfrm>
          <a:prstGeom prst="line">
            <a:avLst/>
          </a:prstGeom>
          <a:noFill/>
          <a:ln w="9525" cap="rnd">
            <a:solidFill>
              <a:srgbClr val="003865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Line 82">
            <a:extLst>
              <a:ext uri="{FF2B5EF4-FFF2-40B4-BE49-F238E27FC236}">
                <a16:creationId xmlns:a16="http://schemas.microsoft.com/office/drawing/2014/main" id="{68255D63-C62C-4842-D789-B5C9298F7A1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1332" y="1779275"/>
            <a:ext cx="0" cy="468286"/>
          </a:xfrm>
          <a:prstGeom prst="line">
            <a:avLst/>
          </a:pr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Line 88">
            <a:extLst>
              <a:ext uri="{FF2B5EF4-FFF2-40B4-BE49-F238E27FC236}">
                <a16:creationId xmlns:a16="http://schemas.microsoft.com/office/drawing/2014/main" id="{05204A40-C9AD-4EC6-B514-B243DB3D21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47171" y="1814820"/>
            <a:ext cx="0" cy="441344"/>
          </a:xfrm>
          <a:prstGeom prst="line">
            <a:avLst/>
          </a:pr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Rectangle 73">
            <a:extLst>
              <a:ext uri="{FF2B5EF4-FFF2-40B4-BE49-F238E27FC236}">
                <a16:creationId xmlns:a16="http://schemas.microsoft.com/office/drawing/2014/main" id="{53CA5F2F-AA51-A327-7427-10575FDCE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3721144"/>
            <a:ext cx="83820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>
                <a:solidFill>
                  <a:srgbClr val="000000"/>
                </a:solidFill>
                <a:latin typeface="Calibri" panose="020F0502020204030204" pitchFamily="34" charset="0"/>
              </a:rPr>
              <a:t>LOAD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" name="Rectangle 26">
            <a:extLst>
              <a:ext uri="{FF2B5EF4-FFF2-40B4-BE49-F238E27FC236}">
                <a16:creationId xmlns:a16="http://schemas.microsoft.com/office/drawing/2014/main" id="{D1D71195-1108-F1FC-0768-B7236F02D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6010" y="1708051"/>
            <a:ext cx="650190" cy="84809"/>
          </a:xfrm>
          <a:prstGeom prst="rect">
            <a:avLst/>
          </a:prstGeom>
          <a:solidFill>
            <a:schemeClr val="accent1"/>
          </a:solidFill>
          <a:ln w="9525" cap="rnd">
            <a:solidFill>
              <a:srgbClr val="003865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26">
            <a:extLst>
              <a:ext uri="{FF2B5EF4-FFF2-40B4-BE49-F238E27FC236}">
                <a16:creationId xmlns:a16="http://schemas.microsoft.com/office/drawing/2014/main" id="{93E5FD31-5C09-768F-E524-72583694D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1708051"/>
            <a:ext cx="650190" cy="84809"/>
          </a:xfrm>
          <a:prstGeom prst="rect">
            <a:avLst/>
          </a:prstGeom>
          <a:solidFill>
            <a:schemeClr val="accent1"/>
          </a:solidFill>
          <a:ln w="9525" cap="rnd">
            <a:solidFill>
              <a:srgbClr val="003865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Oval 5">
            <a:extLst>
              <a:ext uri="{FF2B5EF4-FFF2-40B4-BE49-F238E27FC236}">
                <a16:creationId xmlns:a16="http://schemas.microsoft.com/office/drawing/2014/main" id="{502C1F29-4ECA-E3E3-D521-441E391E7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98" y="2256164"/>
            <a:ext cx="674774" cy="677232"/>
          </a:xfrm>
          <a:prstGeom prst="ellipse">
            <a:avLst/>
          </a:prstGeom>
          <a:solidFill>
            <a:srgbClr val="00AEC7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Rectangle 9">
            <a:extLst>
              <a:ext uri="{FF2B5EF4-FFF2-40B4-BE49-F238E27FC236}">
                <a16:creationId xmlns:a16="http://schemas.microsoft.com/office/drawing/2014/main" id="{EE553B42-1C75-CD57-B62A-19426E857A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008" y="2478631"/>
            <a:ext cx="41666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DGR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4" name="Oval 11">
            <a:extLst>
              <a:ext uri="{FF2B5EF4-FFF2-40B4-BE49-F238E27FC236}">
                <a16:creationId xmlns:a16="http://schemas.microsoft.com/office/drawing/2014/main" id="{FCD0D0DE-B6E5-4192-A337-71792B8E9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5026" y="2256164"/>
            <a:ext cx="674774" cy="677232"/>
          </a:xfrm>
          <a:prstGeom prst="ellipse">
            <a:avLst/>
          </a:prstGeom>
          <a:solidFill>
            <a:srgbClr val="00AEC7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Oval 12">
            <a:extLst>
              <a:ext uri="{FF2B5EF4-FFF2-40B4-BE49-F238E27FC236}">
                <a16:creationId xmlns:a16="http://schemas.microsoft.com/office/drawing/2014/main" id="{46B3D5D5-D07B-7B04-D92E-ADFEAEF51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5026" y="2256164"/>
            <a:ext cx="674774" cy="677232"/>
          </a:xfrm>
          <a:prstGeom prst="ellipse">
            <a:avLst/>
          </a:prstGeom>
          <a:noFill/>
          <a:ln w="9525" cap="rnd">
            <a:solidFill>
              <a:srgbClr val="890C5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Rectangle 15">
            <a:extLst>
              <a:ext uri="{FF2B5EF4-FFF2-40B4-BE49-F238E27FC236}">
                <a16:creationId xmlns:a16="http://schemas.microsoft.com/office/drawing/2014/main" id="{CC5CF76F-32C1-3684-E0E3-9017DE904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500755"/>
            <a:ext cx="43441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SODG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7" name="Oval 17">
            <a:extLst>
              <a:ext uri="{FF2B5EF4-FFF2-40B4-BE49-F238E27FC236}">
                <a16:creationId xmlns:a16="http://schemas.microsoft.com/office/drawing/2014/main" id="{C2AC9873-0767-BB01-7350-50D92A9EA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256164"/>
            <a:ext cx="673545" cy="677232"/>
          </a:xfrm>
          <a:prstGeom prst="ellipse">
            <a:avLst/>
          </a:prstGeom>
          <a:solidFill>
            <a:srgbClr val="00AEC7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Oval 18">
            <a:extLst>
              <a:ext uri="{FF2B5EF4-FFF2-40B4-BE49-F238E27FC236}">
                <a16:creationId xmlns:a16="http://schemas.microsoft.com/office/drawing/2014/main" id="{560CAB96-214A-F6CD-D4F0-2D2713130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256164"/>
            <a:ext cx="673545" cy="677232"/>
          </a:xfrm>
          <a:prstGeom prst="ellipse">
            <a:avLst/>
          </a:prstGeom>
          <a:noFill/>
          <a:ln w="9525" cap="rnd">
            <a:solidFill>
              <a:srgbClr val="890C5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Rectangle 21">
            <a:extLst>
              <a:ext uri="{FF2B5EF4-FFF2-40B4-BE49-F238E27FC236}">
                <a16:creationId xmlns:a16="http://schemas.microsoft.com/office/drawing/2014/main" id="{2DEEE7A1-F965-17FE-1E22-D1295E14E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0954" y="2499526"/>
            <a:ext cx="34464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UDG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0" name="Rectangle 26">
            <a:extLst>
              <a:ext uri="{FF2B5EF4-FFF2-40B4-BE49-F238E27FC236}">
                <a16:creationId xmlns:a16="http://schemas.microsoft.com/office/drawing/2014/main" id="{0AEB2B53-515C-D636-1E98-B08864485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703070"/>
            <a:ext cx="650190" cy="84809"/>
          </a:xfrm>
          <a:prstGeom prst="rect">
            <a:avLst/>
          </a:prstGeom>
          <a:solidFill>
            <a:schemeClr val="accent1"/>
          </a:solidFill>
          <a:ln w="9525" cap="rnd">
            <a:solidFill>
              <a:srgbClr val="003865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29">
            <a:extLst>
              <a:ext uri="{FF2B5EF4-FFF2-40B4-BE49-F238E27FC236}">
                <a16:creationId xmlns:a16="http://schemas.microsoft.com/office/drawing/2014/main" id="{C0242A00-8972-7F3B-C64B-DB80C6115E99}"/>
              </a:ext>
            </a:extLst>
          </p:cNvPr>
          <p:cNvSpPr>
            <a:spLocks noChangeShapeType="1"/>
          </p:cNvSpPr>
          <p:nvPr/>
        </p:nvSpPr>
        <p:spPr bwMode="auto">
          <a:xfrm>
            <a:off x="1871798" y="1787878"/>
            <a:ext cx="0" cy="468286"/>
          </a:xfrm>
          <a:prstGeom prst="line">
            <a:avLst/>
          </a:pr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Freeform 41">
            <a:extLst>
              <a:ext uri="{FF2B5EF4-FFF2-40B4-BE49-F238E27FC236}">
                <a16:creationId xmlns:a16="http://schemas.microsoft.com/office/drawing/2014/main" id="{BF1B09F8-4B72-2124-E8A6-8450EA3E4E7D}"/>
              </a:ext>
            </a:extLst>
          </p:cNvPr>
          <p:cNvSpPr>
            <a:spLocks/>
          </p:cNvSpPr>
          <p:nvPr/>
        </p:nvSpPr>
        <p:spPr bwMode="auto">
          <a:xfrm>
            <a:off x="3030722" y="2824380"/>
            <a:ext cx="662483" cy="841931"/>
          </a:xfrm>
          <a:custGeom>
            <a:avLst/>
            <a:gdLst>
              <a:gd name="T0" fmla="*/ 0 w 297"/>
              <a:gd name="T1" fmla="*/ 0 h 259"/>
              <a:gd name="T2" fmla="*/ 148 w 297"/>
              <a:gd name="T3" fmla="*/ 259 h 259"/>
              <a:gd name="T4" fmla="*/ 297 w 297"/>
              <a:gd name="T5" fmla="*/ 0 h 259"/>
              <a:gd name="T6" fmla="*/ 0 w 297"/>
              <a:gd name="T7" fmla="*/ 0 h 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7" h="259">
                <a:moveTo>
                  <a:pt x="0" y="0"/>
                </a:moveTo>
                <a:lnTo>
                  <a:pt x="148" y="259"/>
                </a:lnTo>
                <a:lnTo>
                  <a:pt x="297" y="0"/>
                </a:lnTo>
                <a:lnTo>
                  <a:pt x="0" y="0"/>
                </a:lnTo>
                <a:close/>
              </a:path>
            </a:pathLst>
          </a:custGeom>
          <a:noFill/>
          <a:ln w="9525" cap="rnd">
            <a:solidFill>
              <a:srgbClr val="003865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42">
            <a:extLst>
              <a:ext uri="{FF2B5EF4-FFF2-40B4-BE49-F238E27FC236}">
                <a16:creationId xmlns:a16="http://schemas.microsoft.com/office/drawing/2014/main" id="{21799E6F-7479-C46A-0EC9-5DB0D2E4AD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7339" y="1703070"/>
            <a:ext cx="19373" cy="1121309"/>
          </a:xfrm>
          <a:prstGeom prst="line">
            <a:avLst/>
          </a:prstGeom>
          <a:noFill/>
          <a:ln w="9525" cap="rnd">
            <a:solidFill>
              <a:srgbClr val="003865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8" name="Line 82">
            <a:extLst>
              <a:ext uri="{FF2B5EF4-FFF2-40B4-BE49-F238E27FC236}">
                <a16:creationId xmlns:a16="http://schemas.microsoft.com/office/drawing/2014/main" id="{BABF3F5D-F11C-AAA8-FC34-A3A0D2A6E95C}"/>
              </a:ext>
            </a:extLst>
          </p:cNvPr>
          <p:cNvSpPr>
            <a:spLocks noChangeShapeType="1"/>
          </p:cNvSpPr>
          <p:nvPr/>
        </p:nvSpPr>
        <p:spPr bwMode="auto">
          <a:xfrm>
            <a:off x="967932" y="1779275"/>
            <a:ext cx="0" cy="468286"/>
          </a:xfrm>
          <a:prstGeom prst="line">
            <a:avLst/>
          </a:pr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88">
            <a:extLst>
              <a:ext uri="{FF2B5EF4-FFF2-40B4-BE49-F238E27FC236}">
                <a16:creationId xmlns:a16="http://schemas.microsoft.com/office/drawing/2014/main" id="{CF70A553-5EA8-0E60-09B4-F11152C0753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971" y="1814820"/>
            <a:ext cx="0" cy="441344"/>
          </a:xfrm>
          <a:prstGeom prst="line">
            <a:avLst/>
          </a:pr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73">
            <a:extLst>
              <a:ext uri="{FF2B5EF4-FFF2-40B4-BE49-F238E27FC236}">
                <a16:creationId xmlns:a16="http://schemas.microsoft.com/office/drawing/2014/main" id="{56642845-B5F9-02D4-52F1-7F08F7237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8300" y="3721144"/>
            <a:ext cx="83820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>
                <a:solidFill>
                  <a:srgbClr val="000000"/>
                </a:solidFill>
                <a:latin typeface="Calibri" panose="020F0502020204030204" pitchFamily="34" charset="0"/>
              </a:rPr>
              <a:t>LOAD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1" name="Rectangle 26">
            <a:extLst>
              <a:ext uri="{FF2B5EF4-FFF2-40B4-BE49-F238E27FC236}">
                <a16:creationId xmlns:a16="http://schemas.microsoft.com/office/drawing/2014/main" id="{61B2B6FE-4A27-F5A1-C421-A670F8EC4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810" y="1708051"/>
            <a:ext cx="650190" cy="84809"/>
          </a:xfrm>
          <a:prstGeom prst="rect">
            <a:avLst/>
          </a:prstGeom>
          <a:solidFill>
            <a:schemeClr val="accent1"/>
          </a:solidFill>
          <a:ln w="9525" cap="rnd">
            <a:solidFill>
              <a:srgbClr val="003865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Rectangle 26">
            <a:extLst>
              <a:ext uri="{FF2B5EF4-FFF2-40B4-BE49-F238E27FC236}">
                <a16:creationId xmlns:a16="http://schemas.microsoft.com/office/drawing/2014/main" id="{F327D3DF-4D05-D9AF-7588-E070981B3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708051"/>
            <a:ext cx="650190" cy="84809"/>
          </a:xfrm>
          <a:prstGeom prst="rect">
            <a:avLst/>
          </a:prstGeom>
          <a:solidFill>
            <a:schemeClr val="accent1"/>
          </a:solidFill>
          <a:ln w="9525" cap="rnd">
            <a:solidFill>
              <a:srgbClr val="003865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6818401-A8D9-3D64-F3C2-B21087429FD0}"/>
              </a:ext>
            </a:extLst>
          </p:cNvPr>
          <p:cNvSpPr/>
          <p:nvPr/>
        </p:nvSpPr>
        <p:spPr>
          <a:xfrm>
            <a:off x="484909" y="1560603"/>
            <a:ext cx="926752" cy="2422151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F099172F-5415-FA31-9291-8473B2C88F78}"/>
              </a:ext>
            </a:extLst>
          </p:cNvPr>
          <p:cNvSpPr/>
          <p:nvPr/>
        </p:nvSpPr>
        <p:spPr>
          <a:xfrm>
            <a:off x="1468131" y="1560603"/>
            <a:ext cx="2482523" cy="2422151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AC4B783D-492E-EDA0-6A40-261DFD0E3C25}"/>
              </a:ext>
            </a:extLst>
          </p:cNvPr>
          <p:cNvSpPr/>
          <p:nvPr/>
        </p:nvSpPr>
        <p:spPr>
          <a:xfrm>
            <a:off x="4800600" y="1560603"/>
            <a:ext cx="926752" cy="2422151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C9E56655-58B8-A54A-1338-CF84EFACD12A}"/>
              </a:ext>
            </a:extLst>
          </p:cNvPr>
          <p:cNvSpPr/>
          <p:nvPr/>
        </p:nvSpPr>
        <p:spPr>
          <a:xfrm>
            <a:off x="5867400" y="1623054"/>
            <a:ext cx="926752" cy="204325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260676C2-EBA8-B0EB-A63E-DFEF6601C973}"/>
              </a:ext>
            </a:extLst>
          </p:cNvPr>
          <p:cNvSpPr/>
          <p:nvPr/>
        </p:nvSpPr>
        <p:spPr>
          <a:xfrm>
            <a:off x="6885432" y="1623054"/>
            <a:ext cx="926752" cy="2034592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F0FD94B5-6EF2-B218-9AE5-7C9A307D65E0}"/>
              </a:ext>
            </a:extLst>
          </p:cNvPr>
          <p:cNvSpPr/>
          <p:nvPr/>
        </p:nvSpPr>
        <p:spPr>
          <a:xfrm>
            <a:off x="5827088" y="1560603"/>
            <a:ext cx="2832003" cy="2422151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73">
            <a:extLst>
              <a:ext uri="{FF2B5EF4-FFF2-40B4-BE49-F238E27FC236}">
                <a16:creationId xmlns:a16="http://schemas.microsoft.com/office/drawing/2014/main" id="{A59F745D-4743-3228-B7BA-CAC40CCFA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789" y="4081790"/>
            <a:ext cx="56161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>
                <a:solidFill>
                  <a:srgbClr val="000000"/>
                </a:solidFill>
                <a:latin typeface="Calibri" panose="020F0502020204030204" pitchFamily="34" charset="0"/>
              </a:rPr>
              <a:t>Gen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6" name="Rectangle 73">
            <a:extLst>
              <a:ext uri="{FF2B5EF4-FFF2-40B4-BE49-F238E27FC236}">
                <a16:creationId xmlns:a16="http://schemas.microsoft.com/office/drawing/2014/main" id="{3FC41D43-9720-F2F2-F88F-36BC47B6F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075203"/>
            <a:ext cx="56161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>
                <a:solidFill>
                  <a:srgbClr val="000000"/>
                </a:solidFill>
                <a:latin typeface="Calibri" panose="020F0502020204030204" pitchFamily="34" charset="0"/>
              </a:rPr>
              <a:t>Load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7" name="Rectangle 73">
            <a:extLst>
              <a:ext uri="{FF2B5EF4-FFF2-40B4-BE49-F238E27FC236}">
                <a16:creationId xmlns:a16="http://schemas.microsoft.com/office/drawing/2014/main" id="{1C051421-9A2A-5C0A-D16B-CA7F4301D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989" y="4081790"/>
            <a:ext cx="56161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>
                <a:solidFill>
                  <a:srgbClr val="000000"/>
                </a:solidFill>
                <a:latin typeface="Calibri" panose="020F0502020204030204" pitchFamily="34" charset="0"/>
              </a:rPr>
              <a:t>Gen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8" name="Rectangle 73">
            <a:extLst>
              <a:ext uri="{FF2B5EF4-FFF2-40B4-BE49-F238E27FC236}">
                <a16:creationId xmlns:a16="http://schemas.microsoft.com/office/drawing/2014/main" id="{B20B6EFB-301A-3D40-5490-6445752F4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8989" y="4075203"/>
            <a:ext cx="56161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>
                <a:solidFill>
                  <a:srgbClr val="000000"/>
                </a:solidFill>
                <a:latin typeface="Calibri" panose="020F0502020204030204" pitchFamily="34" charset="0"/>
              </a:rPr>
              <a:t>Load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9" name="Rectangle 73">
            <a:extLst>
              <a:ext uri="{FF2B5EF4-FFF2-40B4-BE49-F238E27FC236}">
                <a16:creationId xmlns:a16="http://schemas.microsoft.com/office/drawing/2014/main" id="{945745E2-9964-AEA4-8FBA-2C1210E56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1203" y="3693728"/>
            <a:ext cx="56161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>
                <a:solidFill>
                  <a:srgbClr val="000000"/>
                </a:solidFill>
                <a:latin typeface="Calibri" panose="020F0502020204030204" pitchFamily="34" charset="0"/>
              </a:rPr>
              <a:t>SODG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0" name="Rectangle 73">
            <a:extLst>
              <a:ext uri="{FF2B5EF4-FFF2-40B4-BE49-F238E27FC236}">
                <a16:creationId xmlns:a16="http://schemas.microsoft.com/office/drawing/2014/main" id="{AD32D494-1B6B-5295-ABDD-A78A0AE69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1737" y="3700186"/>
            <a:ext cx="56161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>
                <a:solidFill>
                  <a:srgbClr val="000000"/>
                </a:solidFill>
                <a:latin typeface="Calibri" panose="020F0502020204030204" pitchFamily="34" charset="0"/>
              </a:rPr>
              <a:t>UDG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84D40A82-ABC3-7B11-B645-4DD6E571FA4A}"/>
              </a:ext>
            </a:extLst>
          </p:cNvPr>
          <p:cNvSpPr/>
          <p:nvPr/>
        </p:nvSpPr>
        <p:spPr>
          <a:xfrm>
            <a:off x="2101157" y="4945689"/>
            <a:ext cx="1195627" cy="53923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Load Forecast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6463F96B-11E6-4DCB-D2DC-A59321C89338}"/>
              </a:ext>
            </a:extLst>
          </p:cNvPr>
          <p:cNvSpPr/>
          <p:nvPr/>
        </p:nvSpPr>
        <p:spPr>
          <a:xfrm>
            <a:off x="7543800" y="5557233"/>
            <a:ext cx="1195627" cy="53923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Load Forecast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F54F220F-928E-0A29-929D-6936B23E5D97}"/>
              </a:ext>
            </a:extLst>
          </p:cNvPr>
          <p:cNvSpPr/>
          <p:nvPr/>
        </p:nvSpPr>
        <p:spPr>
          <a:xfrm>
            <a:off x="5793180" y="5094894"/>
            <a:ext cx="779343" cy="40500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SODG Forecast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F9035BAC-F56E-3435-24EA-2DD500C99B9F}"/>
              </a:ext>
            </a:extLst>
          </p:cNvPr>
          <p:cNvSpPr/>
          <p:nvPr/>
        </p:nvSpPr>
        <p:spPr>
          <a:xfrm>
            <a:off x="6900672" y="4879840"/>
            <a:ext cx="852090" cy="43130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UDG Forecast</a:t>
            </a:r>
          </a:p>
        </p:txBody>
      </p: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D73647D0-2579-6011-D1CA-C3B79E51326B}"/>
              </a:ext>
            </a:extLst>
          </p:cNvPr>
          <p:cNvCxnSpPr>
            <a:stCxn id="116" idx="2"/>
            <a:endCxn id="121" idx="0"/>
          </p:cNvCxnSpPr>
          <p:nvPr/>
        </p:nvCxnSpPr>
        <p:spPr>
          <a:xfrm>
            <a:off x="2643006" y="4336813"/>
            <a:ext cx="55965" cy="608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4B84CA34-ADBE-382C-20B6-0C617E57C092}"/>
              </a:ext>
            </a:extLst>
          </p:cNvPr>
          <p:cNvCxnSpPr>
            <a:cxnSpLocks/>
            <a:stCxn id="119" idx="2"/>
            <a:endCxn id="123" idx="0"/>
          </p:cNvCxnSpPr>
          <p:nvPr/>
        </p:nvCxnSpPr>
        <p:spPr>
          <a:xfrm flipH="1">
            <a:off x="6182852" y="3955338"/>
            <a:ext cx="219157" cy="1139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50D9376F-5485-9E44-6223-8C217C8A5142}"/>
              </a:ext>
            </a:extLst>
          </p:cNvPr>
          <p:cNvCxnSpPr>
            <a:cxnSpLocks/>
            <a:stCxn id="120" idx="2"/>
            <a:endCxn id="124" idx="0"/>
          </p:cNvCxnSpPr>
          <p:nvPr/>
        </p:nvCxnSpPr>
        <p:spPr>
          <a:xfrm flipH="1">
            <a:off x="7326717" y="3961796"/>
            <a:ext cx="75826" cy="9180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C7F1A865-891E-03B1-425C-663D3580044E}"/>
              </a:ext>
            </a:extLst>
          </p:cNvPr>
          <p:cNvCxnSpPr>
            <a:cxnSpLocks/>
            <a:stCxn id="123" idx="3"/>
            <a:endCxn id="122" idx="1"/>
          </p:cNvCxnSpPr>
          <p:nvPr/>
        </p:nvCxnSpPr>
        <p:spPr>
          <a:xfrm>
            <a:off x="6572523" y="5297397"/>
            <a:ext cx="971277" cy="529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B014B216-8AB9-A998-D26B-59FAE3D83CC0}"/>
              </a:ext>
            </a:extLst>
          </p:cNvPr>
          <p:cNvCxnSpPr>
            <a:cxnSpLocks/>
            <a:stCxn id="124" idx="2"/>
          </p:cNvCxnSpPr>
          <p:nvPr/>
        </p:nvCxnSpPr>
        <p:spPr>
          <a:xfrm>
            <a:off x="7326717" y="5311146"/>
            <a:ext cx="545232" cy="246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CCD14293-B119-7C6E-E02C-86FCD365B80B}"/>
              </a:ext>
            </a:extLst>
          </p:cNvPr>
          <p:cNvCxnSpPr>
            <a:cxnSpLocks/>
            <a:stCxn id="118" idx="2"/>
            <a:endCxn id="122" idx="0"/>
          </p:cNvCxnSpPr>
          <p:nvPr/>
        </p:nvCxnSpPr>
        <p:spPr>
          <a:xfrm flipH="1">
            <a:off x="8141614" y="4336813"/>
            <a:ext cx="188181" cy="12204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9" name="Rectangle 73">
            <a:extLst>
              <a:ext uri="{FF2B5EF4-FFF2-40B4-BE49-F238E27FC236}">
                <a16:creationId xmlns:a16="http://schemas.microsoft.com/office/drawing/2014/main" id="{D98BE53F-6CCD-79B7-9527-ABE6AA744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180447"/>
            <a:ext cx="83454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>
                <a:solidFill>
                  <a:srgbClr val="000000"/>
                </a:solidFill>
                <a:latin typeface="Calibri" panose="020F0502020204030204" pitchFamily="34" charset="0"/>
              </a:rPr>
              <a:t>Current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0" name="Rectangle 73">
            <a:extLst>
              <a:ext uri="{FF2B5EF4-FFF2-40B4-BE49-F238E27FC236}">
                <a16:creationId xmlns:a16="http://schemas.microsoft.com/office/drawing/2014/main" id="{9D53211B-CB99-29B6-0A18-1BAA8E27F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001" y="1158941"/>
            <a:ext cx="7497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>
                <a:solidFill>
                  <a:srgbClr val="000000"/>
                </a:solidFill>
                <a:latin typeface="Calibri" panose="020F0502020204030204" pitchFamily="34" charset="0"/>
              </a:rPr>
              <a:t>Future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049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8600" y="2667000"/>
            <a:ext cx="8534400" cy="5709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0"/>
              <a:t>Questions?</a:t>
            </a:r>
            <a:endParaRPr lang="en-US" sz="4800" b="0" dirty="0"/>
          </a:p>
        </p:txBody>
      </p:sp>
      <p:sp>
        <p:nvSpPr>
          <p:cNvPr id="6" name="Rectangle 5"/>
          <p:cNvSpPr/>
          <p:nvPr/>
        </p:nvSpPr>
        <p:spPr>
          <a:xfrm>
            <a:off x="228600" y="0"/>
            <a:ext cx="8686800" cy="990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4684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3852</TotalTime>
  <Words>219</Words>
  <Application>Microsoft Office PowerPoint</Application>
  <PresentationFormat>On-screen Show (4:3)</PresentationFormat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1_Custom Design</vt:lpstr>
      <vt:lpstr>Office Theme</vt:lpstr>
      <vt:lpstr>PowerPoint Presentation</vt:lpstr>
      <vt:lpstr>Historical Operational Forecasting</vt:lpstr>
      <vt:lpstr>Changes…</vt:lpstr>
      <vt:lpstr>Current Operational Forecasting</vt:lpstr>
      <vt:lpstr>More Changes</vt:lpstr>
      <vt:lpstr>Future Operational Forecasting</vt:lpstr>
      <vt:lpstr>Forecast Direction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Billo, Jeffrey</cp:lastModifiedBy>
  <cp:revision>148</cp:revision>
  <cp:lastPrinted>2016-01-21T20:53:15Z</cp:lastPrinted>
  <dcterms:created xsi:type="dcterms:W3CDTF">2016-01-21T15:20:31Z</dcterms:created>
  <dcterms:modified xsi:type="dcterms:W3CDTF">2023-06-14T21:02:32Z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