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8"/>
  </p:notesMasterIdLst>
  <p:handoutMasterIdLst>
    <p:handoutMasterId r:id="rId9"/>
  </p:handoutMasterIdLst>
  <p:sldIdLst>
    <p:sldId id="267" r:id="rId6"/>
    <p:sldId id="268" r:id="rId7"/>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64" d="100"/>
          <a:sy n="64" d="100"/>
        </p:scale>
        <p:origin x="876" y="72"/>
      </p:cViewPr>
      <p:guideLst>
        <p:guide orient="horz" pos="2160"/>
        <p:guide pos="384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viewProps" Target="viewProps.xml"/><Relationship Id="rId5" Type="http://schemas.openxmlformats.org/officeDocument/2006/relationships/slideMaster" Target="slideMasters/slideMaster2.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handoutMaster" Target="handoutMasters/handoutMaster1.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hillips, Cory" userId="6c597cff-5f3b-4912-8764-37cc172c8644" providerId="ADAL" clId="{5E29885F-FD40-4D54-AF60-6521254E8F31}"/>
    <pc:docChg chg="undo custSel modSld">
      <pc:chgData name="Phillips, Cory" userId="6c597cff-5f3b-4912-8764-37cc172c8644" providerId="ADAL" clId="{5E29885F-FD40-4D54-AF60-6521254E8F31}" dt="2023-03-07T16:03:03.028" v="43" actId="20577"/>
      <pc:docMkLst>
        <pc:docMk/>
      </pc:docMkLst>
      <pc:sldChg chg="modSp mod">
        <pc:chgData name="Phillips, Cory" userId="6c597cff-5f3b-4912-8764-37cc172c8644" providerId="ADAL" clId="{5E29885F-FD40-4D54-AF60-6521254E8F31}" dt="2023-03-06T19:56:26.215" v="6" actId="20577"/>
        <pc:sldMkLst>
          <pc:docMk/>
          <pc:sldMk cId="3190927396" sldId="267"/>
        </pc:sldMkLst>
        <pc:spChg chg="mod">
          <ac:chgData name="Phillips, Cory" userId="6c597cff-5f3b-4912-8764-37cc172c8644" providerId="ADAL" clId="{5E29885F-FD40-4D54-AF60-6521254E8F31}" dt="2023-03-06T19:56:26.215" v="6" actId="20577"/>
          <ac:spMkLst>
            <pc:docMk/>
            <pc:sldMk cId="3190927396" sldId="267"/>
            <ac:spMk id="5" creationId="{00000000-0000-0000-0000-000000000000}"/>
          </ac:spMkLst>
        </pc:spChg>
      </pc:sldChg>
      <pc:sldChg chg="modSp mod">
        <pc:chgData name="Phillips, Cory" userId="6c597cff-5f3b-4912-8764-37cc172c8644" providerId="ADAL" clId="{5E29885F-FD40-4D54-AF60-6521254E8F31}" dt="2023-03-07T16:03:03.028" v="43" actId="20577"/>
        <pc:sldMkLst>
          <pc:docMk/>
          <pc:sldMk cId="2216050230" sldId="268"/>
        </pc:sldMkLst>
        <pc:spChg chg="mod">
          <ac:chgData name="Phillips, Cory" userId="6c597cff-5f3b-4912-8764-37cc172c8644" providerId="ADAL" clId="{5E29885F-FD40-4D54-AF60-6521254E8F31}" dt="2023-03-06T19:56:30.990" v="13" actId="20577"/>
          <ac:spMkLst>
            <pc:docMk/>
            <pc:sldMk cId="2216050230" sldId="268"/>
            <ac:spMk id="5" creationId="{00000000-0000-0000-0000-000000000000}"/>
          </ac:spMkLst>
        </pc:spChg>
        <pc:spChg chg="mod">
          <ac:chgData name="Phillips, Cory" userId="6c597cff-5f3b-4912-8764-37cc172c8644" providerId="ADAL" clId="{5E29885F-FD40-4D54-AF60-6521254E8F31}" dt="2023-03-07T16:03:03.028" v="43" actId="20577"/>
          <ac:spMkLst>
            <pc:docMk/>
            <pc:sldMk cId="2216050230" sldId="268"/>
            <ac:spMk id="6" creationId="{00000000-0000-0000-0000-000000000000}"/>
          </ac:spMkLst>
        </pc:spChg>
      </pc:sldChg>
    </pc:docChg>
  </pc:docChgLst>
  <pc:docChgLst>
    <pc:chgData name="Phillips, Cory" userId="6c597cff-5f3b-4912-8764-37cc172c8644" providerId="ADAL" clId="{EEA691BE-BF05-4053-B536-C816F23A2BF2}"/>
    <pc:docChg chg="undo custSel modSld">
      <pc:chgData name="Phillips, Cory" userId="6c597cff-5f3b-4912-8764-37cc172c8644" providerId="ADAL" clId="{EEA691BE-BF05-4053-B536-C816F23A2BF2}" dt="2023-04-12T15:02:32.432" v="34" actId="113"/>
      <pc:docMkLst>
        <pc:docMk/>
      </pc:docMkLst>
      <pc:sldChg chg="modSp mod">
        <pc:chgData name="Phillips, Cory" userId="6c597cff-5f3b-4912-8764-37cc172c8644" providerId="ADAL" clId="{EEA691BE-BF05-4053-B536-C816F23A2BF2}" dt="2023-04-12T15:01:37.010" v="7" actId="20577"/>
        <pc:sldMkLst>
          <pc:docMk/>
          <pc:sldMk cId="3190927396" sldId="267"/>
        </pc:sldMkLst>
        <pc:spChg chg="mod">
          <ac:chgData name="Phillips, Cory" userId="6c597cff-5f3b-4912-8764-37cc172c8644" providerId="ADAL" clId="{EEA691BE-BF05-4053-B536-C816F23A2BF2}" dt="2023-04-12T15:01:37.010" v="7" actId="20577"/>
          <ac:spMkLst>
            <pc:docMk/>
            <pc:sldMk cId="3190927396" sldId="267"/>
            <ac:spMk id="5" creationId="{00000000-0000-0000-0000-000000000000}"/>
          </ac:spMkLst>
        </pc:spChg>
      </pc:sldChg>
      <pc:sldChg chg="modSp mod">
        <pc:chgData name="Phillips, Cory" userId="6c597cff-5f3b-4912-8764-37cc172c8644" providerId="ADAL" clId="{EEA691BE-BF05-4053-B536-C816F23A2BF2}" dt="2023-04-12T15:02:32.432" v="34" actId="113"/>
        <pc:sldMkLst>
          <pc:docMk/>
          <pc:sldMk cId="2216050230" sldId="268"/>
        </pc:sldMkLst>
        <pc:spChg chg="mod">
          <ac:chgData name="Phillips, Cory" userId="6c597cff-5f3b-4912-8764-37cc172c8644" providerId="ADAL" clId="{EEA691BE-BF05-4053-B536-C816F23A2BF2}" dt="2023-04-12T15:01:55.102" v="22" actId="20577"/>
          <ac:spMkLst>
            <pc:docMk/>
            <pc:sldMk cId="2216050230" sldId="268"/>
            <ac:spMk id="5" creationId="{00000000-0000-0000-0000-000000000000}"/>
          </ac:spMkLst>
        </pc:spChg>
        <pc:spChg chg="mod">
          <ac:chgData name="Phillips, Cory" userId="6c597cff-5f3b-4912-8764-37cc172c8644" providerId="ADAL" clId="{EEA691BE-BF05-4053-B536-C816F23A2BF2}" dt="2023-04-12T15:02:32.432" v="34" actId="113"/>
          <ac:spMkLst>
            <pc:docMk/>
            <pc:sldMk cId="2216050230" sldId="268"/>
            <ac:spMk id="6" creationId="{00000000-0000-0000-0000-000000000000}"/>
          </ac:spMkLst>
        </pc:spChg>
      </pc:sldChg>
    </pc:docChg>
  </pc:docChgLst>
  <pc:docChgLst>
    <pc:chgData name="Phillips, Cory" userId="6c597cff-5f3b-4912-8764-37cc172c8644" providerId="ADAL" clId="{5F287E81-9E62-4C1F-82E8-622D7F745FC6}"/>
    <pc:docChg chg="undo redo custSel modSld">
      <pc:chgData name="Phillips, Cory" userId="6c597cff-5f3b-4912-8764-37cc172c8644" providerId="ADAL" clId="{5F287E81-9E62-4C1F-82E8-622D7F745FC6}" dt="2023-05-08T16:33:29.457" v="34" actId="6549"/>
      <pc:docMkLst>
        <pc:docMk/>
      </pc:docMkLst>
      <pc:sldChg chg="modSp mod">
        <pc:chgData name="Phillips, Cory" userId="6c597cff-5f3b-4912-8764-37cc172c8644" providerId="ADAL" clId="{5F287E81-9E62-4C1F-82E8-622D7F745FC6}" dt="2023-05-08T16:25:25.386" v="5" actId="20577"/>
        <pc:sldMkLst>
          <pc:docMk/>
          <pc:sldMk cId="3190927396" sldId="267"/>
        </pc:sldMkLst>
        <pc:spChg chg="mod">
          <ac:chgData name="Phillips, Cory" userId="6c597cff-5f3b-4912-8764-37cc172c8644" providerId="ADAL" clId="{5F287E81-9E62-4C1F-82E8-622D7F745FC6}" dt="2023-05-08T16:25:25.386" v="5" actId="20577"/>
          <ac:spMkLst>
            <pc:docMk/>
            <pc:sldMk cId="3190927396" sldId="267"/>
            <ac:spMk id="5" creationId="{00000000-0000-0000-0000-000000000000}"/>
          </ac:spMkLst>
        </pc:spChg>
      </pc:sldChg>
      <pc:sldChg chg="modSp mod">
        <pc:chgData name="Phillips, Cory" userId="6c597cff-5f3b-4912-8764-37cc172c8644" providerId="ADAL" clId="{5F287E81-9E62-4C1F-82E8-622D7F745FC6}" dt="2023-05-08T16:33:29.457" v="34" actId="6549"/>
        <pc:sldMkLst>
          <pc:docMk/>
          <pc:sldMk cId="2216050230" sldId="268"/>
        </pc:sldMkLst>
        <pc:spChg chg="mod">
          <ac:chgData name="Phillips, Cory" userId="6c597cff-5f3b-4912-8764-37cc172c8644" providerId="ADAL" clId="{5F287E81-9E62-4C1F-82E8-622D7F745FC6}" dt="2023-05-08T16:25:30.042" v="11" actId="20577"/>
          <ac:spMkLst>
            <pc:docMk/>
            <pc:sldMk cId="2216050230" sldId="268"/>
            <ac:spMk id="5" creationId="{00000000-0000-0000-0000-000000000000}"/>
          </ac:spMkLst>
        </pc:spChg>
        <pc:spChg chg="mod">
          <ac:chgData name="Phillips, Cory" userId="6c597cff-5f3b-4912-8764-37cc172c8644" providerId="ADAL" clId="{5F287E81-9E62-4C1F-82E8-622D7F745FC6}" dt="2023-05-08T16:33:29.457" v="34" actId="6549"/>
          <ac:spMkLst>
            <pc:docMk/>
            <pc:sldMk cId="2216050230" sldId="268"/>
            <ac:spMk id="6" creationId="{00000000-0000-0000-0000-000000000000}"/>
          </ac:spMkLst>
        </pc:spChg>
      </pc:sldChg>
    </pc:docChg>
  </pc:docChgLst>
  <pc:docChgLst>
    <pc:chgData name="Phillips, Cory" userId="6c597cff-5f3b-4912-8764-37cc172c8644" providerId="ADAL" clId="{9B1EF585-AE85-4FA5-BB11-35F53D45C6DB}"/>
    <pc:docChg chg="undo custSel modSld">
      <pc:chgData name="Phillips, Cory" userId="6c597cff-5f3b-4912-8764-37cc172c8644" providerId="ADAL" clId="{9B1EF585-AE85-4FA5-BB11-35F53D45C6DB}" dt="2023-06-13T15:30:34.698" v="35" actId="113"/>
      <pc:docMkLst>
        <pc:docMk/>
      </pc:docMkLst>
      <pc:sldChg chg="modSp mod">
        <pc:chgData name="Phillips, Cory" userId="6c597cff-5f3b-4912-8764-37cc172c8644" providerId="ADAL" clId="{9B1EF585-AE85-4FA5-BB11-35F53D45C6DB}" dt="2023-06-13T15:30:00.278" v="6" actId="20577"/>
        <pc:sldMkLst>
          <pc:docMk/>
          <pc:sldMk cId="3190927396" sldId="267"/>
        </pc:sldMkLst>
        <pc:spChg chg="mod">
          <ac:chgData name="Phillips, Cory" userId="6c597cff-5f3b-4912-8764-37cc172c8644" providerId="ADAL" clId="{9B1EF585-AE85-4FA5-BB11-35F53D45C6DB}" dt="2023-06-13T15:30:00.278" v="6" actId="20577"/>
          <ac:spMkLst>
            <pc:docMk/>
            <pc:sldMk cId="3190927396" sldId="267"/>
            <ac:spMk id="5" creationId="{00000000-0000-0000-0000-000000000000}"/>
          </ac:spMkLst>
        </pc:spChg>
      </pc:sldChg>
      <pc:sldChg chg="modSp mod">
        <pc:chgData name="Phillips, Cory" userId="6c597cff-5f3b-4912-8764-37cc172c8644" providerId="ADAL" clId="{9B1EF585-AE85-4FA5-BB11-35F53D45C6DB}" dt="2023-06-13T15:30:34.698" v="35" actId="113"/>
        <pc:sldMkLst>
          <pc:docMk/>
          <pc:sldMk cId="2216050230" sldId="268"/>
        </pc:sldMkLst>
        <pc:spChg chg="mod">
          <ac:chgData name="Phillips, Cory" userId="6c597cff-5f3b-4912-8764-37cc172c8644" providerId="ADAL" clId="{9B1EF585-AE85-4FA5-BB11-35F53D45C6DB}" dt="2023-06-13T15:30:06.055" v="13" actId="20577"/>
          <ac:spMkLst>
            <pc:docMk/>
            <pc:sldMk cId="2216050230" sldId="268"/>
            <ac:spMk id="5" creationId="{00000000-0000-0000-0000-000000000000}"/>
          </ac:spMkLst>
        </pc:spChg>
        <pc:spChg chg="mod">
          <ac:chgData name="Phillips, Cory" userId="6c597cff-5f3b-4912-8764-37cc172c8644" providerId="ADAL" clId="{9B1EF585-AE85-4FA5-BB11-35F53D45C6DB}" dt="2023-06-13T15:30:34.698" v="35" actId="113"/>
          <ac:spMkLst>
            <pc:docMk/>
            <pc:sldMk cId="2216050230" sldId="268"/>
            <ac:spMk id="6"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6/13/2023</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6/13/2023</a:t>
            </a:fld>
            <a:endParaRPr lang="en-US"/>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1</a:t>
            </a:fld>
            <a:endParaRPr lang="en-US"/>
          </a:p>
        </p:txBody>
      </p:sp>
    </p:spTree>
    <p:extLst>
      <p:ext uri="{BB962C8B-B14F-4D97-AF65-F5344CB8AC3E}">
        <p14:creationId xmlns:p14="http://schemas.microsoft.com/office/powerpoint/2010/main" val="28893434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42565054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a:prstGeom prst="rect">
            <a:avLst/>
          </a:prstGeom>
        </p:spPr>
        <p:txBody>
          <a:bodyPr/>
          <a:lstStyle>
            <a:lvl1pPr>
              <a:defRPr>
                <a:solidFill>
                  <a:schemeClr val="tx2"/>
                </a:solidFill>
              </a:defRPr>
            </a:lvl1pPr>
          </a:lstStyle>
          <a:p>
            <a:r>
              <a:rPr lang="en-US" dirty="0"/>
              <a:t>Click to edit Master title style</a:t>
            </a:r>
          </a:p>
        </p:txBody>
      </p:sp>
      <p:sp>
        <p:nvSpPr>
          <p:cNvPr id="3" name="Subtitle 2"/>
          <p:cNvSpPr>
            <a:spLocks noGrp="1"/>
          </p:cNvSpPr>
          <p:nvPr>
            <p:ph type="subTitle" idx="1"/>
          </p:nvPr>
        </p:nvSpPr>
        <p:spPr>
          <a:xfrm>
            <a:off x="1828800" y="3886200"/>
            <a:ext cx="85344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a:t>Footer text goes here.</a:t>
            </a:r>
          </a:p>
        </p:txBody>
      </p:sp>
      <p:sp>
        <p:nvSpPr>
          <p:cNvPr id="7" name="Slide Number Placeholder 5"/>
          <p:cNvSpPr>
            <a:spLocks noGrp="1"/>
          </p:cNvSpPr>
          <p:nvPr>
            <p:ph type="sldNum" sz="quarter" idx="4"/>
          </p:nvPr>
        </p:nvSpPr>
        <p:spPr>
          <a:xfrm>
            <a:off x="11379200" y="6561138"/>
            <a:ext cx="7112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406400" y="990601"/>
            <a:ext cx="113792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Footer Placeholder 4"/>
          <p:cNvSpPr>
            <a:spLocks noGrp="1"/>
          </p:cNvSpPr>
          <p:nvPr>
            <p:ph type="ftr" sz="quarter" idx="11"/>
          </p:nvPr>
        </p:nvSpPr>
        <p:spPr>
          <a:xfrm>
            <a:off x="3657600" y="6553200"/>
            <a:ext cx="5384800" cy="228600"/>
          </a:xfrm>
        </p:spPr>
        <p:txBody>
          <a:bodyPr/>
          <a:lstStyle/>
          <a:p>
            <a:r>
              <a:rPr lang="en-US"/>
              <a:t>Footer text goes here.</a:t>
            </a:r>
          </a:p>
        </p:txBody>
      </p:sp>
      <p:cxnSp>
        <p:nvCxnSpPr>
          <p:cNvPr id="5" name="Straight Connector 4"/>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11379200" y="6561138"/>
            <a:ext cx="7112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a:t>Footer text goes here.</a:t>
            </a:r>
            <a:endParaRPr lang="en-US" dirty="0"/>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a:p>
        </p:txBody>
      </p:sp>
      <p:sp>
        <p:nvSpPr>
          <p:cNvPr id="5" name="Content Placeholder 4"/>
          <p:cNvSpPr>
            <a:spLocks noGrp="1"/>
          </p:cNvSpPr>
          <p:nvPr>
            <p:ph sz="half" idx="1"/>
          </p:nvPr>
        </p:nvSpPr>
        <p:spPr>
          <a:xfrm>
            <a:off x="838200" y="990601"/>
            <a:ext cx="51816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6172200" y="990601"/>
            <a:ext cx="51816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8" name="Rectangle 7"/>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cxnSp>
        <p:nvCxnSpPr>
          <p:cNvPr id="9" name="Straight Connector 8"/>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4673600" y="0"/>
            <a:ext cx="75184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33349" y="2876278"/>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3657600" y="6553200"/>
            <a:ext cx="53848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Footer text goes here.</a:t>
            </a:r>
          </a:p>
        </p:txBody>
      </p:sp>
      <p:cxnSp>
        <p:nvCxnSpPr>
          <p:cNvPr id="7" name="Straight Connector 6"/>
          <p:cNvCxnSpPr/>
          <p:nvPr userDrawn="1"/>
        </p:nvCxnSpPr>
        <p:spPr>
          <a:xfrm>
            <a:off x="101600" y="6477000"/>
            <a:ext cx="100584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667000" y="6477001"/>
            <a:ext cx="950976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1332734" y="6248400"/>
            <a:ext cx="1181866" cy="457200"/>
          </a:xfrm>
          <a:prstGeom prst="rect">
            <a:avLst/>
          </a:prstGeom>
        </p:spPr>
      </p:pic>
      <p:sp>
        <p:nvSpPr>
          <p:cNvPr id="9" name="TextBox 8"/>
          <p:cNvSpPr txBox="1"/>
          <p:nvPr userDrawn="1"/>
        </p:nvSpPr>
        <p:spPr>
          <a:xfrm>
            <a:off x="72901" y="6553200"/>
            <a:ext cx="943100" cy="253916"/>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11379200" y="6561138"/>
            <a:ext cx="7112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1D93BD3E-1E9A-4970-A6F7-E7AC52762E0C}" type="slidenum">
              <a:rPr lang="en-US" smtClean="0"/>
              <a:pPr/>
              <a:t>1</a:t>
            </a:fld>
            <a:endParaRPr lang="en-US"/>
          </a:p>
        </p:txBody>
      </p:sp>
      <p:sp>
        <p:nvSpPr>
          <p:cNvPr id="5" name="Title 4"/>
          <p:cNvSpPr>
            <a:spLocks noGrp="1"/>
          </p:cNvSpPr>
          <p:nvPr>
            <p:ph type="title"/>
          </p:nvPr>
        </p:nvSpPr>
        <p:spPr>
          <a:xfrm>
            <a:off x="406400" y="243682"/>
            <a:ext cx="11785600" cy="518318"/>
          </a:xfrm>
        </p:spPr>
        <p:txBody>
          <a:bodyPr/>
          <a:lstStyle/>
          <a:p>
            <a:r>
              <a:rPr lang="en-US" dirty="0"/>
              <a:t>PRS – June 14, 2023 - Proposed Combined Ballot Methodology</a:t>
            </a:r>
          </a:p>
        </p:txBody>
      </p:sp>
      <p:sp>
        <p:nvSpPr>
          <p:cNvPr id="6" name="Content Placeholder 5"/>
          <p:cNvSpPr>
            <a:spLocks noGrp="1"/>
          </p:cNvSpPr>
          <p:nvPr>
            <p:ph idx="1"/>
          </p:nvPr>
        </p:nvSpPr>
        <p:spPr>
          <a:xfrm>
            <a:off x="406400" y="914400"/>
            <a:ext cx="11379200" cy="5943600"/>
          </a:xfrm>
        </p:spPr>
        <p:txBody>
          <a:bodyPr/>
          <a:lstStyle/>
          <a:p>
            <a:pPr marL="0" indent="0">
              <a:buNone/>
            </a:pPr>
            <a:r>
              <a:rPr lang="en-US" sz="2000" dirty="0">
                <a:solidFill>
                  <a:schemeClr val="tx1"/>
                </a:solidFill>
              </a:rPr>
              <a:t>In an effort to minimize the number of roll-call votes, PRS Leadership and ERCOT Market Rules would like to propose a combined ballot for NPRRs/SCRs meeting one of the following criteria:</a:t>
            </a:r>
            <a:endParaRPr lang="en-US" sz="2000" strike="sngStrike" dirty="0">
              <a:solidFill>
                <a:schemeClr val="tx1"/>
              </a:solidFill>
            </a:endParaRPr>
          </a:p>
          <a:p>
            <a:r>
              <a:rPr lang="en-US" sz="2000" dirty="0">
                <a:solidFill>
                  <a:schemeClr val="tx1"/>
                </a:solidFill>
              </a:rPr>
              <a:t>Impact Analyses votes on SCRs/NPRRs with unopposed language votes at earlier PRS meetings</a:t>
            </a:r>
          </a:p>
          <a:p>
            <a:r>
              <a:rPr lang="en-US" sz="2000" dirty="0">
                <a:solidFill>
                  <a:schemeClr val="tx1"/>
                </a:solidFill>
              </a:rPr>
              <a:t>Language votes with endorsements from another subcommittee (ex: PRS tabled an NPRR and referred the issue to WMS, and WMS has now sent back an endorsement of some version of that NPRR)</a:t>
            </a:r>
          </a:p>
          <a:p>
            <a:pPr marL="0" indent="0">
              <a:buNone/>
            </a:pPr>
            <a:endParaRPr lang="en-US" sz="800" dirty="0">
              <a:solidFill>
                <a:schemeClr val="tx1"/>
              </a:solidFill>
            </a:endParaRPr>
          </a:p>
          <a:p>
            <a:pPr marL="0" indent="0">
              <a:buNone/>
            </a:pPr>
            <a:endParaRPr lang="en-US" sz="800" dirty="0">
              <a:solidFill>
                <a:schemeClr val="tx1"/>
              </a:solidFill>
            </a:endParaRPr>
          </a:p>
          <a:p>
            <a:pPr marL="0" indent="0">
              <a:buNone/>
            </a:pPr>
            <a:endParaRPr lang="en-US" sz="800" dirty="0">
              <a:solidFill>
                <a:schemeClr val="tx1"/>
              </a:solidFill>
            </a:endParaRPr>
          </a:p>
          <a:p>
            <a:pPr marL="0" indent="0">
              <a:buNone/>
            </a:pPr>
            <a:r>
              <a:rPr lang="en-US" sz="2000" dirty="0">
                <a:solidFill>
                  <a:schemeClr val="tx1"/>
                </a:solidFill>
              </a:rPr>
              <a:t>For the NPRRs not listed on the combined ballot on the following slide, the sponsors will introduce them individually if they are up for initial language review at PRS; participants can discuss the NPRRs and provide input on desired motions, in the hopes of rolling those into the combined ballot.  Individual ballots should be expected for any remaining items that are not on the “Remain Tabled” list.  If comments have been submitted on an NPRR that is expected to remain tabled, those may also be discussed, if desired.</a:t>
            </a:r>
          </a:p>
        </p:txBody>
      </p:sp>
    </p:spTree>
    <p:extLst>
      <p:ext uri="{BB962C8B-B14F-4D97-AF65-F5344CB8AC3E}">
        <p14:creationId xmlns:p14="http://schemas.microsoft.com/office/powerpoint/2010/main" val="31909273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a:p>
        </p:txBody>
      </p:sp>
      <p:sp>
        <p:nvSpPr>
          <p:cNvPr id="5" name="Title 4"/>
          <p:cNvSpPr>
            <a:spLocks noGrp="1"/>
          </p:cNvSpPr>
          <p:nvPr>
            <p:ph type="title"/>
          </p:nvPr>
        </p:nvSpPr>
        <p:spPr/>
        <p:txBody>
          <a:bodyPr/>
          <a:lstStyle/>
          <a:p>
            <a:r>
              <a:rPr lang="en-US" dirty="0"/>
              <a:t>PRS – June 14, 2023 – Combined Ballot</a:t>
            </a:r>
          </a:p>
        </p:txBody>
      </p:sp>
      <p:sp>
        <p:nvSpPr>
          <p:cNvPr id="6" name="Content Placeholder 5"/>
          <p:cNvSpPr>
            <a:spLocks noGrp="1"/>
          </p:cNvSpPr>
          <p:nvPr>
            <p:ph idx="1"/>
          </p:nvPr>
        </p:nvSpPr>
        <p:spPr>
          <a:xfrm>
            <a:off x="228600" y="815178"/>
            <a:ext cx="11734800" cy="4976022"/>
          </a:xfrm>
        </p:spPr>
        <p:txBody>
          <a:bodyPr/>
          <a:lstStyle/>
          <a:p>
            <a:pPr lvl="0">
              <a:spcBef>
                <a:spcPts val="600"/>
              </a:spcBef>
              <a:spcAft>
                <a:spcPts val="600"/>
              </a:spcAft>
            </a:pPr>
            <a:r>
              <a:rPr lang="en-US" sz="2400" dirty="0">
                <a:solidFill>
                  <a:schemeClr val="tx1"/>
                </a:solidFill>
              </a:rPr>
              <a:t>To approve the May 10, 2023, PRS Meeting Minutes as presented</a:t>
            </a:r>
          </a:p>
          <a:p>
            <a:pPr lvl="0">
              <a:spcBef>
                <a:spcPts val="600"/>
              </a:spcBef>
              <a:spcAft>
                <a:spcPts val="600"/>
              </a:spcAft>
            </a:pPr>
            <a:r>
              <a:rPr lang="en-US" sz="2400" dirty="0">
                <a:solidFill>
                  <a:schemeClr val="tx1"/>
                </a:solidFill>
              </a:rPr>
              <a:t>To endorse and forward to TAC the 5/10/23 PRS Report and 9/28/22 Impact Analysis for </a:t>
            </a:r>
            <a:r>
              <a:rPr lang="en-US" sz="2400" b="1" dirty="0">
                <a:solidFill>
                  <a:schemeClr val="tx1"/>
                </a:solidFill>
              </a:rPr>
              <a:t>NPRR1150</a:t>
            </a:r>
          </a:p>
          <a:p>
            <a:pPr lvl="0">
              <a:spcBef>
                <a:spcPts val="600"/>
              </a:spcBef>
              <a:spcAft>
                <a:spcPts val="600"/>
              </a:spcAft>
            </a:pPr>
            <a:r>
              <a:rPr lang="en-US" sz="2400" dirty="0">
                <a:solidFill>
                  <a:schemeClr val="tx1"/>
                </a:solidFill>
              </a:rPr>
              <a:t>To endorse and forward to TAC the 5/10/23 PRS Report and 4/17/23 Impact Analysis for </a:t>
            </a:r>
            <a:r>
              <a:rPr lang="en-US" sz="2400" b="1" dirty="0">
                <a:solidFill>
                  <a:schemeClr val="tx1"/>
                </a:solidFill>
              </a:rPr>
              <a:t>NPRR1173</a:t>
            </a:r>
          </a:p>
          <a:p>
            <a:pPr lvl="0">
              <a:spcBef>
                <a:spcPts val="600"/>
              </a:spcBef>
              <a:spcAft>
                <a:spcPts val="600"/>
              </a:spcAft>
            </a:pPr>
            <a:r>
              <a:rPr lang="en-US" sz="2400" dirty="0">
                <a:solidFill>
                  <a:schemeClr val="tx1"/>
                </a:solidFill>
              </a:rPr>
              <a:t>To endorse and forward to TAC the 5/10/23 PRS Report and 4/25/23 Impact Analysis for </a:t>
            </a:r>
            <a:r>
              <a:rPr lang="en-US" sz="2400" b="1" dirty="0">
                <a:solidFill>
                  <a:schemeClr val="tx1"/>
                </a:solidFill>
              </a:rPr>
              <a:t>NPRR1176</a:t>
            </a:r>
          </a:p>
          <a:p>
            <a:pPr lvl="0">
              <a:spcBef>
                <a:spcPts val="600"/>
              </a:spcBef>
              <a:spcAft>
                <a:spcPts val="600"/>
              </a:spcAft>
            </a:pPr>
            <a:r>
              <a:rPr lang="en-US" sz="2400" dirty="0">
                <a:solidFill>
                  <a:schemeClr val="tx1"/>
                </a:solidFill>
              </a:rPr>
              <a:t>To waive notice for </a:t>
            </a:r>
            <a:r>
              <a:rPr lang="en-US" sz="2400" b="1" dirty="0">
                <a:solidFill>
                  <a:schemeClr val="tx1"/>
                </a:solidFill>
              </a:rPr>
              <a:t>PGRR103</a:t>
            </a:r>
            <a:r>
              <a:rPr lang="en-US" sz="2400" dirty="0">
                <a:solidFill>
                  <a:schemeClr val="tx1"/>
                </a:solidFill>
              </a:rPr>
              <a:t>; to endorse the ROS-recommended priority of 2024 and rank of 4020 for PGRR103</a:t>
            </a:r>
          </a:p>
          <a:p>
            <a:pPr lvl="0">
              <a:spcBef>
                <a:spcPts val="600"/>
              </a:spcBef>
              <a:spcAft>
                <a:spcPts val="600"/>
              </a:spcAft>
            </a:pPr>
            <a:r>
              <a:rPr lang="en-US" sz="2400" dirty="0">
                <a:solidFill>
                  <a:schemeClr val="tx1"/>
                </a:solidFill>
              </a:rPr>
              <a:t>To recommend approval of </a:t>
            </a:r>
            <a:r>
              <a:rPr lang="en-US" sz="2400" b="1" dirty="0">
                <a:solidFill>
                  <a:schemeClr val="tx1"/>
                </a:solidFill>
              </a:rPr>
              <a:t>NPRR1165</a:t>
            </a:r>
            <a:r>
              <a:rPr lang="en-US" sz="2400" dirty="0">
                <a:solidFill>
                  <a:schemeClr val="tx1"/>
                </a:solidFill>
              </a:rPr>
              <a:t> as amended by the 4/28/23 ERCOT comments</a:t>
            </a:r>
          </a:p>
        </p:txBody>
      </p:sp>
    </p:spTree>
    <p:extLst>
      <p:ext uri="{BB962C8B-B14F-4D97-AF65-F5344CB8AC3E}">
        <p14:creationId xmlns:p14="http://schemas.microsoft.com/office/powerpoint/2010/main" val="2216050230"/>
      </p:ext>
    </p:extLst>
  </p:cSld>
  <p:clrMapOvr>
    <a:masterClrMapping/>
  </p:clrMapOvr>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2.xml><?xml version="1.0" encoding="utf-8"?>
<ds:datastoreItem xmlns:ds="http://schemas.openxmlformats.org/officeDocument/2006/customXml" ds:itemID="{C0E9AA12-8AF9-4AA6-90FE-24669859CDF3}">
  <ds:schemaRefs>
    <ds:schemaRef ds:uri="http://purl.org/dc/elements/1.1/"/>
    <ds:schemaRef ds:uri="http://schemas.microsoft.com/office/2006/documentManagement/types"/>
    <ds:schemaRef ds:uri="http://purl.org/dc/terms/"/>
    <ds:schemaRef ds:uri="http://schemas.openxmlformats.org/package/2006/metadata/core-properties"/>
    <ds:schemaRef ds:uri="http://purl.org/dc/dcmitype/"/>
    <ds:schemaRef ds:uri="c34af464-7aa1-4edd-9be4-83dffc1cb926"/>
    <ds:schemaRef ds:uri="http://schemas.microsoft.com/office/infopath/2007/PartnerControls"/>
    <ds:schemaRef ds:uri="http://schemas.microsoft.com/office/2006/metadata/properties"/>
    <ds:schemaRef ds:uri="http://www.w3.org/XML/1998/namespace"/>
  </ds:schemaRefs>
</ds:datastoreItem>
</file>

<file path=customXml/itemProps3.xml><?xml version="1.0" encoding="utf-8"?>
<ds:datastoreItem xmlns:ds="http://schemas.openxmlformats.org/officeDocument/2006/customXml" ds:itemID="{5DFABCE5-6410-4FC5-930F-1111C63E40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1013</TotalTime>
  <Words>300</Words>
  <Application>Microsoft Office PowerPoint</Application>
  <PresentationFormat>Widescreen</PresentationFormat>
  <Paragraphs>19</Paragraphs>
  <Slides>2</Slides>
  <Notes>2</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2</vt:i4>
      </vt:variant>
    </vt:vector>
  </HeadingPairs>
  <TitlesOfParts>
    <vt:vector size="6" baseType="lpstr">
      <vt:lpstr>Arial</vt:lpstr>
      <vt:lpstr>Calibri</vt:lpstr>
      <vt:lpstr>1_Custom Design</vt:lpstr>
      <vt:lpstr>Office Theme</vt:lpstr>
      <vt:lpstr>PRS – June 14, 2023 - Proposed Combined Ballot Methodology</vt:lpstr>
      <vt:lpstr>PRS – June 14, 2023 – Combined Ballot</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C Phillips</cp:lastModifiedBy>
  <cp:revision>121</cp:revision>
  <cp:lastPrinted>2016-01-21T20:53:15Z</cp:lastPrinted>
  <dcterms:created xsi:type="dcterms:W3CDTF">2016-01-21T15:20:31Z</dcterms:created>
  <dcterms:modified xsi:type="dcterms:W3CDTF">2023-06-13T15:30:39Z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