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176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6/13/2023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6/14/23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NPRR1070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NPRR1146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Credit Changes to Appropriately Reflect TAO Exposure (CFSG)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NPRR1156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Priority Revision Request Process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NPRR1162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Single Agent Designation for a QSE and its Sub-QSEs for Voice Communications over the ERCOT WAN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NPRR1164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Black Start and Isochronous Control Capable Identification (ROS)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NPRR1170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Capturing Natural Gas Delivery Information for Natural Gas Generation Resources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NPRR1171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Requirements for DGRs and DESRs on Circuits Subject to Load Shedding (ROS)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NPRR1172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Fuel Adder Definition, Mitigated Offer Caps, and RUC Clawback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NPRR1174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Market Participant’s Return of Settlement Funds to ERCOT Following Receipt of Overpayment (CFSG)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NPRR1175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Revisions to Market Entry Financial Qualifications and Continued Participation Requirements (CFSG)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NPRR1179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Fuel Purchase Requirements for Resources Submitting RUC Fuel Costs – URGENT (WMS)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191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6/14/23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150</cp:revision>
  <dcterms:created xsi:type="dcterms:W3CDTF">2012-06-21T12:05:52Z</dcterms:created>
  <dcterms:modified xsi:type="dcterms:W3CDTF">2023-06-13T18:06:09Z</dcterms:modified>
</cp:coreProperties>
</file>