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8" r:id="rId2"/>
    <p:sldMasterId id="2147483699" r:id="rId3"/>
  </p:sldMasterIdLst>
  <p:notesMasterIdLst>
    <p:notesMasterId r:id="rId17"/>
  </p:notesMasterIdLst>
  <p:sldIdLst>
    <p:sldId id="259" r:id="rId4"/>
    <p:sldId id="3926" r:id="rId5"/>
    <p:sldId id="3952" r:id="rId6"/>
    <p:sldId id="3953" r:id="rId7"/>
    <p:sldId id="3956" r:id="rId8"/>
    <p:sldId id="3958" r:id="rId9"/>
    <p:sldId id="3959" r:id="rId10"/>
    <p:sldId id="3961" r:id="rId11"/>
    <p:sldId id="3954" r:id="rId12"/>
    <p:sldId id="3962" r:id="rId13"/>
    <p:sldId id="3949" r:id="rId14"/>
    <p:sldId id="3963"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8ACB"/>
    <a:srgbClr val="F25A35"/>
    <a:srgbClr val="F15934"/>
    <a:srgbClr val="595959"/>
    <a:srgbClr val="4297CB"/>
    <a:srgbClr val="204C82"/>
    <a:srgbClr val="E4E5ED"/>
    <a:srgbClr val="1B335A"/>
    <a:srgbClr val="6DB1D6"/>
    <a:srgbClr val="549F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6C87C6-95FC-49AA-B1C4-D439804A5BC8}" v="28" dt="2023-06-09T05:34:16.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52" autoAdjust="0"/>
  </p:normalViewPr>
  <p:slideViewPr>
    <p:cSldViewPr snapToGrid="0">
      <p:cViewPr varScale="1">
        <p:scale>
          <a:sx n="128" d="100"/>
          <a:sy n="128" d="100"/>
        </p:scale>
        <p:origin x="73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Matevosyan" userId="35275da4e72cfe02" providerId="LiveId" clId="{EC6C87C6-95FC-49AA-B1C4-D439804A5BC8}"/>
    <pc:docChg chg="undo redo custSel addSld delSld modSld sldOrd">
      <pc:chgData name="Julia Matevosyan" userId="35275da4e72cfe02" providerId="LiveId" clId="{EC6C87C6-95FC-49AA-B1C4-D439804A5BC8}" dt="2023-06-09T05:34:16.705" v="4246"/>
      <pc:docMkLst>
        <pc:docMk/>
      </pc:docMkLst>
      <pc:sldChg chg="modSp mod">
        <pc:chgData name="Julia Matevosyan" userId="35275da4e72cfe02" providerId="LiveId" clId="{EC6C87C6-95FC-49AA-B1C4-D439804A5BC8}" dt="2023-06-09T04:03:59.288" v="2154" actId="20577"/>
        <pc:sldMkLst>
          <pc:docMk/>
          <pc:sldMk cId="1090285184" sldId="259"/>
        </pc:sldMkLst>
        <pc:spChg chg="mod">
          <ac:chgData name="Julia Matevosyan" userId="35275da4e72cfe02" providerId="LiveId" clId="{EC6C87C6-95FC-49AA-B1C4-D439804A5BC8}" dt="2023-06-09T04:03:59.288" v="2154" actId="20577"/>
          <ac:spMkLst>
            <pc:docMk/>
            <pc:sldMk cId="1090285184" sldId="259"/>
            <ac:spMk id="4" creationId="{C0409F88-523A-4B84-ACFF-C7E2DC74CF3D}"/>
          </ac:spMkLst>
        </pc:spChg>
      </pc:sldChg>
      <pc:sldChg chg="modSp mod">
        <pc:chgData name="Julia Matevosyan" userId="35275da4e72cfe02" providerId="LiveId" clId="{EC6C87C6-95FC-49AA-B1C4-D439804A5BC8}" dt="2023-06-09T04:05:25.883" v="2174" actId="20577"/>
        <pc:sldMkLst>
          <pc:docMk/>
          <pc:sldMk cId="2022939103" sldId="3926"/>
        </pc:sldMkLst>
        <pc:spChg chg="mod">
          <ac:chgData name="Julia Matevosyan" userId="35275da4e72cfe02" providerId="LiveId" clId="{EC6C87C6-95FC-49AA-B1C4-D439804A5BC8}" dt="2023-06-09T04:05:25.883" v="2174" actId="20577"/>
          <ac:spMkLst>
            <pc:docMk/>
            <pc:sldMk cId="2022939103" sldId="3926"/>
            <ac:spMk id="3" creationId="{FAE22FAA-0F1A-616C-2204-4438597137E9}"/>
          </ac:spMkLst>
        </pc:spChg>
      </pc:sldChg>
      <pc:sldChg chg="modSp mod ord">
        <pc:chgData name="Julia Matevosyan" userId="35275da4e72cfe02" providerId="LiveId" clId="{EC6C87C6-95FC-49AA-B1C4-D439804A5BC8}" dt="2023-06-08T17:33:28.398" v="1292" actId="20577"/>
        <pc:sldMkLst>
          <pc:docMk/>
          <pc:sldMk cId="1011215073" sldId="3949"/>
        </pc:sldMkLst>
        <pc:spChg chg="mod">
          <ac:chgData name="Julia Matevosyan" userId="35275da4e72cfe02" providerId="LiveId" clId="{EC6C87C6-95FC-49AA-B1C4-D439804A5BC8}" dt="2023-06-08T17:33:28.398" v="1292" actId="20577"/>
          <ac:spMkLst>
            <pc:docMk/>
            <pc:sldMk cId="1011215073" sldId="3949"/>
            <ac:spMk id="2" creationId="{4A153BC8-E2B8-862C-B6D4-FA100DE2D5E4}"/>
          </ac:spMkLst>
        </pc:spChg>
        <pc:spChg chg="mod">
          <ac:chgData name="Julia Matevosyan" userId="35275da4e72cfe02" providerId="LiveId" clId="{EC6C87C6-95FC-49AA-B1C4-D439804A5BC8}" dt="2023-06-08T17:33:01.544" v="1280" actId="207"/>
          <ac:spMkLst>
            <pc:docMk/>
            <pc:sldMk cId="1011215073" sldId="3949"/>
            <ac:spMk id="13" creationId="{F2C7FAA0-D2FB-E185-FF3F-3782B80EDE99}"/>
          </ac:spMkLst>
        </pc:spChg>
      </pc:sldChg>
      <pc:sldChg chg="add del">
        <pc:chgData name="Julia Matevosyan" userId="35275da4e72cfe02" providerId="LiveId" clId="{EC6C87C6-95FC-49AA-B1C4-D439804A5BC8}" dt="2023-06-08T17:34:08.387" v="1298" actId="47"/>
        <pc:sldMkLst>
          <pc:docMk/>
          <pc:sldMk cId="4109073236" sldId="3950"/>
        </pc:sldMkLst>
      </pc:sldChg>
      <pc:sldChg chg="del">
        <pc:chgData name="Julia Matevosyan" userId="35275da4e72cfe02" providerId="LiveId" clId="{EC6C87C6-95FC-49AA-B1C4-D439804A5BC8}" dt="2023-06-08T17:34:10.060" v="1299" actId="47"/>
        <pc:sldMkLst>
          <pc:docMk/>
          <pc:sldMk cId="3913188047" sldId="3951"/>
        </pc:sldMkLst>
      </pc:sldChg>
      <pc:sldChg chg="addSp delSp modSp new mod modNotesTx">
        <pc:chgData name="Julia Matevosyan" userId="35275da4e72cfe02" providerId="LiveId" clId="{EC6C87C6-95FC-49AA-B1C4-D439804A5BC8}" dt="2023-06-09T05:20:02.250" v="4006" actId="20577"/>
        <pc:sldMkLst>
          <pc:docMk/>
          <pc:sldMk cId="153787481" sldId="3952"/>
        </pc:sldMkLst>
        <pc:spChg chg="mod">
          <ac:chgData name="Julia Matevosyan" userId="35275da4e72cfe02" providerId="LiveId" clId="{EC6C87C6-95FC-49AA-B1C4-D439804A5BC8}" dt="2023-06-08T14:50:02.566" v="52" actId="6549"/>
          <ac:spMkLst>
            <pc:docMk/>
            <pc:sldMk cId="153787481" sldId="3952"/>
            <ac:spMk id="2" creationId="{FE734CDB-5E5D-259A-9001-265E940B75C3}"/>
          </ac:spMkLst>
        </pc:spChg>
        <pc:spChg chg="mod">
          <ac:chgData name="Julia Matevosyan" userId="35275da4e72cfe02" providerId="LiveId" clId="{EC6C87C6-95FC-49AA-B1C4-D439804A5BC8}" dt="2023-06-09T05:20:02.250" v="4006" actId="20577"/>
          <ac:spMkLst>
            <pc:docMk/>
            <pc:sldMk cId="153787481" sldId="3952"/>
            <ac:spMk id="3" creationId="{9A78C7B7-E058-63CA-1196-3B0E6E8ED182}"/>
          </ac:spMkLst>
        </pc:spChg>
        <pc:spChg chg="add mod">
          <ac:chgData name="Julia Matevosyan" userId="35275da4e72cfe02" providerId="LiveId" clId="{EC6C87C6-95FC-49AA-B1C4-D439804A5BC8}" dt="2023-06-08T14:53:20.298" v="131" actId="1076"/>
          <ac:spMkLst>
            <pc:docMk/>
            <pc:sldMk cId="153787481" sldId="3952"/>
            <ac:spMk id="5" creationId="{8F0AB3F0-BFFB-2780-6504-3325193BF76B}"/>
          </ac:spMkLst>
        </pc:spChg>
        <pc:spChg chg="add del mod">
          <ac:chgData name="Julia Matevosyan" userId="35275da4e72cfe02" providerId="LiveId" clId="{EC6C87C6-95FC-49AA-B1C4-D439804A5BC8}" dt="2023-06-08T15:13:13.798" v="197" actId="767"/>
          <ac:spMkLst>
            <pc:docMk/>
            <pc:sldMk cId="153787481" sldId="3952"/>
            <ac:spMk id="10" creationId="{31F401CC-4E13-4651-CD26-67ECA843FF62}"/>
          </ac:spMkLst>
        </pc:spChg>
        <pc:picChg chg="add del">
          <ac:chgData name="Julia Matevosyan" userId="35275da4e72cfe02" providerId="LiveId" clId="{EC6C87C6-95FC-49AA-B1C4-D439804A5BC8}" dt="2023-06-08T14:52:39.142" v="118" actId="22"/>
          <ac:picMkLst>
            <pc:docMk/>
            <pc:sldMk cId="153787481" sldId="3952"/>
            <ac:picMk id="7" creationId="{0948CB43-3AC4-7035-FEBB-DA05A20DFDEB}"/>
          </ac:picMkLst>
        </pc:picChg>
        <pc:picChg chg="add mod">
          <ac:chgData name="Julia Matevosyan" userId="35275da4e72cfe02" providerId="LiveId" clId="{EC6C87C6-95FC-49AA-B1C4-D439804A5BC8}" dt="2023-06-08T14:54:18.307" v="145" actId="1076"/>
          <ac:picMkLst>
            <pc:docMk/>
            <pc:sldMk cId="153787481" sldId="3952"/>
            <ac:picMk id="9" creationId="{B1FDBA57-1574-33D6-1B7B-A77810219633}"/>
          </ac:picMkLst>
        </pc:picChg>
      </pc:sldChg>
      <pc:sldChg chg="addSp delSp modSp new mod modNotesTx">
        <pc:chgData name="Julia Matevosyan" userId="35275da4e72cfe02" providerId="LiveId" clId="{EC6C87C6-95FC-49AA-B1C4-D439804A5BC8}" dt="2023-06-09T05:32:56.786" v="4237" actId="6549"/>
        <pc:sldMkLst>
          <pc:docMk/>
          <pc:sldMk cId="2559705402" sldId="3953"/>
        </pc:sldMkLst>
        <pc:spChg chg="mod">
          <ac:chgData name="Julia Matevosyan" userId="35275da4e72cfe02" providerId="LiveId" clId="{EC6C87C6-95FC-49AA-B1C4-D439804A5BC8}" dt="2023-06-08T17:16:24.704" v="1091" actId="20577"/>
          <ac:spMkLst>
            <pc:docMk/>
            <pc:sldMk cId="2559705402" sldId="3953"/>
            <ac:spMk id="2" creationId="{7482F745-01DC-02C7-347D-487263F8A5D6}"/>
          </ac:spMkLst>
        </pc:spChg>
        <pc:spChg chg="mod">
          <ac:chgData name="Julia Matevosyan" userId="35275da4e72cfe02" providerId="LiveId" clId="{EC6C87C6-95FC-49AA-B1C4-D439804A5BC8}" dt="2023-06-09T05:22:09.946" v="4061" actId="33524"/>
          <ac:spMkLst>
            <pc:docMk/>
            <pc:sldMk cId="2559705402" sldId="3953"/>
            <ac:spMk id="3" creationId="{80AB03B6-D16B-E086-8901-5F9520724945}"/>
          </ac:spMkLst>
        </pc:spChg>
        <pc:spChg chg="add mod">
          <ac:chgData name="Julia Matevosyan" userId="35275da4e72cfe02" providerId="LiveId" clId="{EC6C87C6-95FC-49AA-B1C4-D439804A5BC8}" dt="2023-06-09T04:22:32.962" v="2499" actId="207"/>
          <ac:spMkLst>
            <pc:docMk/>
            <pc:sldMk cId="2559705402" sldId="3953"/>
            <ac:spMk id="8" creationId="{63D002C7-83E5-257B-2CCA-26F85F6843D5}"/>
          </ac:spMkLst>
        </pc:spChg>
        <pc:picChg chg="add del">
          <ac:chgData name="Julia Matevosyan" userId="35275da4e72cfe02" providerId="LiveId" clId="{EC6C87C6-95FC-49AA-B1C4-D439804A5BC8}" dt="2023-06-08T15:19:55.573" v="408" actId="22"/>
          <ac:picMkLst>
            <pc:docMk/>
            <pc:sldMk cId="2559705402" sldId="3953"/>
            <ac:picMk id="5" creationId="{4367907D-14F2-DBE3-FCEE-6BAD8A05ACC9}"/>
          </ac:picMkLst>
        </pc:picChg>
        <pc:picChg chg="add mod modCrop">
          <ac:chgData name="Julia Matevosyan" userId="35275da4e72cfe02" providerId="LiveId" clId="{EC6C87C6-95FC-49AA-B1C4-D439804A5BC8}" dt="2023-06-09T04:13:24.490" v="2289" actId="1076"/>
          <ac:picMkLst>
            <pc:docMk/>
            <pc:sldMk cId="2559705402" sldId="3953"/>
            <ac:picMk id="7" creationId="{0E2E13FA-F016-2BEB-3595-AF1DF55D3320}"/>
          </ac:picMkLst>
        </pc:picChg>
      </pc:sldChg>
      <pc:sldChg chg="addSp delSp modSp new mod ord">
        <pc:chgData name="Julia Matevosyan" userId="35275da4e72cfe02" providerId="LiveId" clId="{EC6C87C6-95FC-49AA-B1C4-D439804A5BC8}" dt="2023-06-09T05:34:16.705" v="4246"/>
        <pc:sldMkLst>
          <pc:docMk/>
          <pc:sldMk cId="185495266" sldId="3954"/>
        </pc:sldMkLst>
        <pc:spChg chg="mod">
          <ac:chgData name="Julia Matevosyan" userId="35275da4e72cfe02" providerId="LiveId" clId="{EC6C87C6-95FC-49AA-B1C4-D439804A5BC8}" dt="2023-06-08T15:16:04.533" v="348" actId="20577"/>
          <ac:spMkLst>
            <pc:docMk/>
            <pc:sldMk cId="185495266" sldId="3954"/>
            <ac:spMk id="2" creationId="{4B817C07-D031-544F-4A55-5A9DBEF3D1C2}"/>
          </ac:spMkLst>
        </pc:spChg>
        <pc:spChg chg="del">
          <ac:chgData name="Julia Matevosyan" userId="35275da4e72cfe02" providerId="LiveId" clId="{EC6C87C6-95FC-49AA-B1C4-D439804A5BC8}" dt="2023-06-08T15:15:41.992" v="286" actId="478"/>
          <ac:spMkLst>
            <pc:docMk/>
            <pc:sldMk cId="185495266" sldId="3954"/>
            <ac:spMk id="3" creationId="{724C4383-B307-3DF9-FE20-2B6834043BEB}"/>
          </ac:spMkLst>
        </pc:spChg>
        <pc:spChg chg="add mod">
          <ac:chgData name="Julia Matevosyan" userId="35275da4e72cfe02" providerId="LiveId" clId="{EC6C87C6-95FC-49AA-B1C4-D439804A5BC8}" dt="2023-06-09T05:26:51.504" v="4175" actId="20577"/>
          <ac:spMkLst>
            <pc:docMk/>
            <pc:sldMk cId="185495266" sldId="3954"/>
            <ac:spMk id="8" creationId="{114D730D-9066-DA55-1830-47F689086DF4}"/>
          </ac:spMkLst>
        </pc:spChg>
        <pc:spChg chg="add mod">
          <ac:chgData name="Julia Matevosyan" userId="35275da4e72cfe02" providerId="LiveId" clId="{EC6C87C6-95FC-49AA-B1C4-D439804A5BC8}" dt="2023-06-09T05:34:16.705" v="4246"/>
          <ac:spMkLst>
            <pc:docMk/>
            <pc:sldMk cId="185495266" sldId="3954"/>
            <ac:spMk id="9" creationId="{046119A6-DC00-CF14-1FB8-4583F0EA41B5}"/>
          </ac:spMkLst>
        </pc:spChg>
        <pc:picChg chg="add del">
          <ac:chgData name="Julia Matevosyan" userId="35275da4e72cfe02" providerId="LiveId" clId="{EC6C87C6-95FC-49AA-B1C4-D439804A5BC8}" dt="2023-06-08T15:15:43.947" v="288" actId="22"/>
          <ac:picMkLst>
            <pc:docMk/>
            <pc:sldMk cId="185495266" sldId="3954"/>
            <ac:picMk id="5" creationId="{6D0470DE-F56A-9981-D6CC-8E37CBF45720}"/>
          </ac:picMkLst>
        </pc:picChg>
        <pc:picChg chg="add mod">
          <ac:chgData name="Julia Matevosyan" userId="35275da4e72cfe02" providerId="LiveId" clId="{EC6C87C6-95FC-49AA-B1C4-D439804A5BC8}" dt="2023-06-09T05:09:59.633" v="3571" actId="1076"/>
          <ac:picMkLst>
            <pc:docMk/>
            <pc:sldMk cId="185495266" sldId="3954"/>
            <ac:picMk id="7" creationId="{7B628982-042B-A6C7-7199-C524EB5C2A2B}"/>
          </ac:picMkLst>
        </pc:picChg>
      </pc:sldChg>
      <pc:sldChg chg="modSp new del mod ord">
        <pc:chgData name="Julia Matevosyan" userId="35275da4e72cfe02" providerId="LiveId" clId="{EC6C87C6-95FC-49AA-B1C4-D439804A5BC8}" dt="2023-06-09T05:17:52.584" v="3886" actId="47"/>
        <pc:sldMkLst>
          <pc:docMk/>
          <pc:sldMk cId="1198900774" sldId="3955"/>
        </pc:sldMkLst>
        <pc:spChg chg="mod">
          <ac:chgData name="Julia Matevosyan" userId="35275da4e72cfe02" providerId="LiveId" clId="{EC6C87C6-95FC-49AA-B1C4-D439804A5BC8}" dt="2023-06-08T15:17:10.149" v="365" actId="20577"/>
          <ac:spMkLst>
            <pc:docMk/>
            <pc:sldMk cId="1198900774" sldId="3955"/>
            <ac:spMk id="2" creationId="{594154BE-8127-1729-DFAF-57AD0B0EBDCD}"/>
          </ac:spMkLst>
        </pc:spChg>
        <pc:spChg chg="mod">
          <ac:chgData name="Julia Matevosyan" userId="35275da4e72cfe02" providerId="LiveId" clId="{EC6C87C6-95FC-49AA-B1C4-D439804A5BC8}" dt="2023-06-09T05:09:50.750" v="3568" actId="6549"/>
          <ac:spMkLst>
            <pc:docMk/>
            <pc:sldMk cId="1198900774" sldId="3955"/>
            <ac:spMk id="3" creationId="{B5B4B26A-B700-E0BD-7731-B4C1CB7656C1}"/>
          </ac:spMkLst>
        </pc:spChg>
      </pc:sldChg>
      <pc:sldChg chg="addSp delSp modSp new mod">
        <pc:chgData name="Julia Matevosyan" userId="35275da4e72cfe02" providerId="LiveId" clId="{EC6C87C6-95FC-49AA-B1C4-D439804A5BC8}" dt="2023-06-09T04:43:27.780" v="2950" actId="6549"/>
        <pc:sldMkLst>
          <pc:docMk/>
          <pc:sldMk cId="1050105780" sldId="3956"/>
        </pc:sldMkLst>
        <pc:spChg chg="mod">
          <ac:chgData name="Julia Matevosyan" userId="35275da4e72cfe02" providerId="LiveId" clId="{EC6C87C6-95FC-49AA-B1C4-D439804A5BC8}" dt="2023-06-08T17:16:09.649" v="1077" actId="20577"/>
          <ac:spMkLst>
            <pc:docMk/>
            <pc:sldMk cId="1050105780" sldId="3956"/>
            <ac:spMk id="2" creationId="{BF9D1C95-16A7-4294-913F-BFDDD7BBC7E5}"/>
          </ac:spMkLst>
        </pc:spChg>
        <pc:spChg chg="mod">
          <ac:chgData name="Julia Matevosyan" userId="35275da4e72cfe02" providerId="LiveId" clId="{EC6C87C6-95FC-49AA-B1C4-D439804A5BC8}" dt="2023-06-09T04:43:27.780" v="2950" actId="6549"/>
          <ac:spMkLst>
            <pc:docMk/>
            <pc:sldMk cId="1050105780" sldId="3956"/>
            <ac:spMk id="3" creationId="{77E26E46-9693-344A-B267-377E3180F5C4}"/>
          </ac:spMkLst>
        </pc:spChg>
        <pc:spChg chg="add mod">
          <ac:chgData name="Julia Matevosyan" userId="35275da4e72cfe02" providerId="LiveId" clId="{EC6C87C6-95FC-49AA-B1C4-D439804A5BC8}" dt="2023-06-09T04:21:13.329" v="2469" actId="1076"/>
          <ac:spMkLst>
            <pc:docMk/>
            <pc:sldMk cId="1050105780" sldId="3956"/>
            <ac:spMk id="7" creationId="{0519C2C3-6A6C-8D39-F6DA-A86D6DB4915F}"/>
          </ac:spMkLst>
        </pc:spChg>
        <pc:spChg chg="add mod">
          <ac:chgData name="Julia Matevosyan" userId="35275da4e72cfe02" providerId="LiveId" clId="{EC6C87C6-95FC-49AA-B1C4-D439804A5BC8}" dt="2023-06-09T04:23:05.904" v="2504" actId="1076"/>
          <ac:spMkLst>
            <pc:docMk/>
            <pc:sldMk cId="1050105780" sldId="3956"/>
            <ac:spMk id="12" creationId="{64F9EA66-3D97-83A3-C650-DC289398B303}"/>
          </ac:spMkLst>
        </pc:spChg>
        <pc:picChg chg="add mod modCrop">
          <ac:chgData name="Julia Matevosyan" userId="35275da4e72cfe02" providerId="LiveId" clId="{EC6C87C6-95FC-49AA-B1C4-D439804A5BC8}" dt="2023-06-09T04:21:34.217" v="2483" actId="1035"/>
          <ac:picMkLst>
            <pc:docMk/>
            <pc:sldMk cId="1050105780" sldId="3956"/>
            <ac:picMk id="5" creationId="{F3CB1E08-9B69-E44D-9CE2-5D4A9AB3D93C}"/>
          </ac:picMkLst>
        </pc:picChg>
        <pc:picChg chg="add del">
          <ac:chgData name="Julia Matevosyan" userId="35275da4e72cfe02" providerId="LiveId" clId="{EC6C87C6-95FC-49AA-B1C4-D439804A5BC8}" dt="2023-06-08T15:44:34.206" v="855" actId="22"/>
          <ac:picMkLst>
            <pc:docMk/>
            <pc:sldMk cId="1050105780" sldId="3956"/>
            <ac:picMk id="9" creationId="{CDE89A0F-F3A8-839F-BC86-6917D4DF4173}"/>
          </ac:picMkLst>
        </pc:picChg>
        <pc:picChg chg="add mod modCrop">
          <ac:chgData name="Julia Matevosyan" userId="35275da4e72cfe02" providerId="LiveId" clId="{EC6C87C6-95FC-49AA-B1C4-D439804A5BC8}" dt="2023-06-09T04:21:39.350" v="2493" actId="1035"/>
          <ac:picMkLst>
            <pc:docMk/>
            <pc:sldMk cId="1050105780" sldId="3956"/>
            <ac:picMk id="11" creationId="{0153EE42-A898-6A59-4892-7DE17BBA21AC}"/>
          </ac:picMkLst>
        </pc:picChg>
      </pc:sldChg>
      <pc:sldChg chg="addSp modSp new del mod modNotesTx">
        <pc:chgData name="Julia Matevosyan" userId="35275da4e72cfe02" providerId="LiveId" clId="{EC6C87C6-95FC-49AA-B1C4-D439804A5BC8}" dt="2023-06-09T04:23:15.324" v="2505" actId="47"/>
        <pc:sldMkLst>
          <pc:docMk/>
          <pc:sldMk cId="1575977927" sldId="3957"/>
        </pc:sldMkLst>
        <pc:spChg chg="mod">
          <ac:chgData name="Julia Matevosyan" userId="35275da4e72cfe02" providerId="LiveId" clId="{EC6C87C6-95FC-49AA-B1C4-D439804A5BC8}" dt="2023-06-08T17:15:37.695" v="935" actId="20577"/>
          <ac:spMkLst>
            <pc:docMk/>
            <pc:sldMk cId="1575977927" sldId="3957"/>
            <ac:spMk id="2" creationId="{EA61A3D2-C755-83B0-C7D5-662196F0FC5B}"/>
          </ac:spMkLst>
        </pc:spChg>
        <pc:spChg chg="mod">
          <ac:chgData name="Julia Matevosyan" userId="35275da4e72cfe02" providerId="LiveId" clId="{EC6C87C6-95FC-49AA-B1C4-D439804A5BC8}" dt="2023-06-08T17:29:25.763" v="1249" actId="313"/>
          <ac:spMkLst>
            <pc:docMk/>
            <pc:sldMk cId="1575977927" sldId="3957"/>
            <ac:spMk id="3" creationId="{4F3154FF-B008-4CB4-9719-055E157869A0}"/>
          </ac:spMkLst>
        </pc:spChg>
        <pc:picChg chg="add mod">
          <ac:chgData name="Julia Matevosyan" userId="35275da4e72cfe02" providerId="LiveId" clId="{EC6C87C6-95FC-49AA-B1C4-D439804A5BC8}" dt="2023-06-08T17:29:15.005" v="1245" actId="1076"/>
          <ac:picMkLst>
            <pc:docMk/>
            <pc:sldMk cId="1575977927" sldId="3957"/>
            <ac:picMk id="5" creationId="{E2AA19F8-EF8E-6CB2-C23B-8877F1DE975C}"/>
          </ac:picMkLst>
        </pc:picChg>
      </pc:sldChg>
      <pc:sldChg chg="addSp modSp new mod modNotesTx">
        <pc:chgData name="Julia Matevosyan" userId="35275da4e72cfe02" providerId="LiveId" clId="{EC6C87C6-95FC-49AA-B1C4-D439804A5BC8}" dt="2023-06-09T05:34:06.150" v="4243" actId="1076"/>
        <pc:sldMkLst>
          <pc:docMk/>
          <pc:sldMk cId="214810395" sldId="3958"/>
        </pc:sldMkLst>
        <pc:spChg chg="mod">
          <ac:chgData name="Julia Matevosyan" userId="35275da4e72cfe02" providerId="LiveId" clId="{EC6C87C6-95FC-49AA-B1C4-D439804A5BC8}" dt="2023-06-08T17:17:39.782" v="1165" actId="20577"/>
          <ac:spMkLst>
            <pc:docMk/>
            <pc:sldMk cId="214810395" sldId="3958"/>
            <ac:spMk id="2" creationId="{300BE890-88DB-2907-136A-E6C3335A4619}"/>
          </ac:spMkLst>
        </pc:spChg>
        <pc:spChg chg="mod">
          <ac:chgData name="Julia Matevosyan" userId="35275da4e72cfe02" providerId="LiveId" clId="{EC6C87C6-95FC-49AA-B1C4-D439804A5BC8}" dt="2023-06-09T05:22:20.821" v="4062" actId="113"/>
          <ac:spMkLst>
            <pc:docMk/>
            <pc:sldMk cId="214810395" sldId="3958"/>
            <ac:spMk id="3" creationId="{C6251C3D-1BD1-5A8A-65F9-379AE09E4557}"/>
          </ac:spMkLst>
        </pc:spChg>
        <pc:spChg chg="add mod">
          <ac:chgData name="Julia Matevosyan" userId="35275da4e72cfe02" providerId="LiveId" clId="{EC6C87C6-95FC-49AA-B1C4-D439804A5BC8}" dt="2023-06-09T05:34:06.150" v="4243" actId="1076"/>
          <ac:spMkLst>
            <pc:docMk/>
            <pc:sldMk cId="214810395" sldId="3958"/>
            <ac:spMk id="6" creationId="{01C9975A-997D-4927-9329-F3BA4CB6F2EA}"/>
          </ac:spMkLst>
        </pc:spChg>
        <pc:picChg chg="add mod modCrop">
          <ac:chgData name="Julia Matevosyan" userId="35275da4e72cfe02" providerId="LiveId" clId="{EC6C87C6-95FC-49AA-B1C4-D439804A5BC8}" dt="2023-06-09T05:06:27.268" v="3517" actId="1076"/>
          <ac:picMkLst>
            <pc:docMk/>
            <pc:sldMk cId="214810395" sldId="3958"/>
            <ac:picMk id="5" creationId="{59DFE99A-8388-0CD1-43A5-847436E88E32}"/>
          </ac:picMkLst>
        </pc:picChg>
      </pc:sldChg>
      <pc:sldChg chg="addSp modSp new mod modNotesTx">
        <pc:chgData name="Julia Matevosyan" userId="35275da4e72cfe02" providerId="LiveId" clId="{EC6C87C6-95FC-49AA-B1C4-D439804A5BC8}" dt="2023-06-09T05:34:11.520" v="4244"/>
        <pc:sldMkLst>
          <pc:docMk/>
          <pc:sldMk cId="607993393" sldId="3959"/>
        </pc:sldMkLst>
        <pc:spChg chg="mod">
          <ac:chgData name="Julia Matevosyan" userId="35275da4e72cfe02" providerId="LiveId" clId="{EC6C87C6-95FC-49AA-B1C4-D439804A5BC8}" dt="2023-06-09T05:06:49.239" v="3543" actId="20577"/>
          <ac:spMkLst>
            <pc:docMk/>
            <pc:sldMk cId="607993393" sldId="3959"/>
            <ac:spMk id="2" creationId="{7B28D304-DFCD-375C-3171-246570AFF507}"/>
          </ac:spMkLst>
        </pc:spChg>
        <pc:spChg chg="mod">
          <ac:chgData name="Julia Matevosyan" userId="35275da4e72cfe02" providerId="LiveId" clId="{EC6C87C6-95FC-49AA-B1C4-D439804A5BC8}" dt="2023-06-09T05:25:10.304" v="4135" actId="20577"/>
          <ac:spMkLst>
            <pc:docMk/>
            <pc:sldMk cId="607993393" sldId="3959"/>
            <ac:spMk id="3" creationId="{A50B9FA1-31EB-93D5-A487-EB4FF2BA0DB2}"/>
          </ac:spMkLst>
        </pc:spChg>
        <pc:spChg chg="add mod">
          <ac:chgData name="Julia Matevosyan" userId="35275da4e72cfe02" providerId="LiveId" clId="{EC6C87C6-95FC-49AA-B1C4-D439804A5BC8}" dt="2023-06-09T05:34:11.520" v="4244"/>
          <ac:spMkLst>
            <pc:docMk/>
            <pc:sldMk cId="607993393" sldId="3959"/>
            <ac:spMk id="4" creationId="{23A58C01-7434-82AC-CC2C-F02D428F8E09}"/>
          </ac:spMkLst>
        </pc:spChg>
      </pc:sldChg>
      <pc:sldChg chg="modSp new del mod">
        <pc:chgData name="Julia Matevosyan" userId="35275da4e72cfe02" providerId="LiveId" clId="{EC6C87C6-95FC-49AA-B1C4-D439804A5BC8}" dt="2023-06-09T05:08:54.331" v="3567" actId="47"/>
        <pc:sldMkLst>
          <pc:docMk/>
          <pc:sldMk cId="532330918" sldId="3960"/>
        </pc:sldMkLst>
        <pc:spChg chg="mod">
          <ac:chgData name="Julia Matevosyan" userId="35275da4e72cfe02" providerId="LiveId" clId="{EC6C87C6-95FC-49AA-B1C4-D439804A5BC8}" dt="2023-06-08T17:19:28.350" v="1217" actId="20577"/>
          <ac:spMkLst>
            <pc:docMk/>
            <pc:sldMk cId="532330918" sldId="3960"/>
            <ac:spMk id="2" creationId="{4EAFAB50-B263-BE5D-670E-582895E94944}"/>
          </ac:spMkLst>
        </pc:spChg>
        <pc:spChg chg="mod">
          <ac:chgData name="Julia Matevosyan" userId="35275da4e72cfe02" providerId="LiveId" clId="{EC6C87C6-95FC-49AA-B1C4-D439804A5BC8}" dt="2023-06-09T04:54:09.962" v="3277" actId="21"/>
          <ac:spMkLst>
            <pc:docMk/>
            <pc:sldMk cId="532330918" sldId="3960"/>
            <ac:spMk id="3" creationId="{D80321F0-142C-E083-DBE3-304B06B6FCDE}"/>
          </ac:spMkLst>
        </pc:spChg>
      </pc:sldChg>
      <pc:sldChg chg="addSp modSp new mod">
        <pc:chgData name="Julia Matevosyan" userId="35275da4e72cfe02" providerId="LiveId" clId="{EC6C87C6-95FC-49AA-B1C4-D439804A5BC8}" dt="2023-06-09T05:34:13.824" v="4245"/>
        <pc:sldMkLst>
          <pc:docMk/>
          <pc:sldMk cId="2354788235" sldId="3961"/>
        </pc:sldMkLst>
        <pc:spChg chg="mod">
          <ac:chgData name="Julia Matevosyan" userId="35275da4e72cfe02" providerId="LiveId" clId="{EC6C87C6-95FC-49AA-B1C4-D439804A5BC8}" dt="2023-06-09T05:25:39.794" v="4139" actId="313"/>
          <ac:spMkLst>
            <pc:docMk/>
            <pc:sldMk cId="2354788235" sldId="3961"/>
            <ac:spMk id="2" creationId="{96E47182-D83B-076E-BDCF-E146BD207573}"/>
          </ac:spMkLst>
        </pc:spChg>
        <pc:spChg chg="mod">
          <ac:chgData name="Julia Matevosyan" userId="35275da4e72cfe02" providerId="LiveId" clId="{EC6C87C6-95FC-49AA-B1C4-D439804A5BC8}" dt="2023-06-09T05:18:48.630" v="3984" actId="20577"/>
          <ac:spMkLst>
            <pc:docMk/>
            <pc:sldMk cId="2354788235" sldId="3961"/>
            <ac:spMk id="3" creationId="{00455611-0503-7CA5-9E73-3562D8549491}"/>
          </ac:spMkLst>
        </pc:spChg>
        <pc:spChg chg="add mod">
          <ac:chgData name="Julia Matevosyan" userId="35275da4e72cfe02" providerId="LiveId" clId="{EC6C87C6-95FC-49AA-B1C4-D439804A5BC8}" dt="2023-06-09T05:34:13.824" v="4245"/>
          <ac:spMkLst>
            <pc:docMk/>
            <pc:sldMk cId="2354788235" sldId="3961"/>
            <ac:spMk id="4" creationId="{82CF551E-7B7A-8484-EC92-2EE809F2955B}"/>
          </ac:spMkLst>
        </pc:spChg>
      </pc:sldChg>
      <pc:sldChg chg="modSp new mod ord modNotesTx">
        <pc:chgData name="Julia Matevosyan" userId="35275da4e72cfe02" providerId="LiveId" clId="{EC6C87C6-95FC-49AA-B1C4-D439804A5BC8}" dt="2023-06-09T05:30:42" v="4233" actId="20577"/>
        <pc:sldMkLst>
          <pc:docMk/>
          <pc:sldMk cId="827232759" sldId="3962"/>
        </pc:sldMkLst>
        <pc:spChg chg="mod">
          <ac:chgData name="Julia Matevosyan" userId="35275da4e72cfe02" providerId="LiveId" clId="{EC6C87C6-95FC-49AA-B1C4-D439804A5BC8}" dt="2023-06-09T01:00:23.952" v="1895" actId="20577"/>
          <ac:spMkLst>
            <pc:docMk/>
            <pc:sldMk cId="827232759" sldId="3962"/>
            <ac:spMk id="2" creationId="{36EA8D96-A5C6-B6C8-7BA6-6AB15062686F}"/>
          </ac:spMkLst>
        </pc:spChg>
        <pc:spChg chg="mod">
          <ac:chgData name="Julia Matevosyan" userId="35275da4e72cfe02" providerId="LiveId" clId="{EC6C87C6-95FC-49AA-B1C4-D439804A5BC8}" dt="2023-06-09T05:30:42" v="4233" actId="20577"/>
          <ac:spMkLst>
            <pc:docMk/>
            <pc:sldMk cId="827232759" sldId="3962"/>
            <ac:spMk id="3" creationId="{A0E69891-9878-77A8-0234-03AAAFDD8769}"/>
          </ac:spMkLst>
        </pc:spChg>
      </pc:sldChg>
      <pc:sldChg chg="addSp delSp modSp new mod ord">
        <pc:chgData name="Julia Matevosyan" userId="35275da4e72cfe02" providerId="LiveId" clId="{EC6C87C6-95FC-49AA-B1C4-D439804A5BC8}" dt="2023-06-09T04:03:16.915" v="2148" actId="113"/>
        <pc:sldMkLst>
          <pc:docMk/>
          <pc:sldMk cId="1589585480" sldId="3963"/>
        </pc:sldMkLst>
        <pc:spChg chg="mod">
          <ac:chgData name="Julia Matevosyan" userId="35275da4e72cfe02" providerId="LiveId" clId="{EC6C87C6-95FC-49AA-B1C4-D439804A5BC8}" dt="2023-06-09T01:04:04.105" v="2017" actId="20577"/>
          <ac:spMkLst>
            <pc:docMk/>
            <pc:sldMk cId="1589585480" sldId="3963"/>
            <ac:spMk id="2" creationId="{25FFC669-6AD0-C820-213C-AC54EC03CDD9}"/>
          </ac:spMkLst>
        </pc:spChg>
        <pc:spChg chg="mod">
          <ac:chgData name="Julia Matevosyan" userId="35275da4e72cfe02" providerId="LiveId" clId="{EC6C87C6-95FC-49AA-B1C4-D439804A5BC8}" dt="2023-06-09T04:03:16.915" v="2148" actId="113"/>
          <ac:spMkLst>
            <pc:docMk/>
            <pc:sldMk cId="1589585480" sldId="3963"/>
            <ac:spMk id="3" creationId="{A25A2D52-6B26-2214-6904-2F7FA6D7E40C}"/>
          </ac:spMkLst>
        </pc:spChg>
        <pc:picChg chg="add del">
          <ac:chgData name="Julia Matevosyan" userId="35275da4e72cfe02" providerId="LiveId" clId="{EC6C87C6-95FC-49AA-B1C4-D439804A5BC8}" dt="2023-06-09T01:04:44.900" v="2020" actId="22"/>
          <ac:picMkLst>
            <pc:docMk/>
            <pc:sldMk cId="1589585480" sldId="3963"/>
            <ac:picMk id="5" creationId="{19D9F740-1121-2911-2ADF-E42B6FCCAA7D}"/>
          </ac:picMkLst>
        </pc:picChg>
        <pc:picChg chg="add del mod">
          <ac:chgData name="Julia Matevosyan" userId="35275da4e72cfe02" providerId="LiveId" clId="{EC6C87C6-95FC-49AA-B1C4-D439804A5BC8}" dt="2023-06-09T04:03:05.222" v="2147" actId="478"/>
          <ac:picMkLst>
            <pc:docMk/>
            <pc:sldMk cId="1589585480" sldId="3963"/>
            <ac:picMk id="7" creationId="{86F6950D-FAD4-C467-BB30-A08AFE65CDEA}"/>
          </ac:picMkLst>
        </pc:picChg>
      </pc:sldChg>
      <pc:sldChg chg="new del">
        <pc:chgData name="Julia Matevosyan" userId="35275da4e72cfe02" providerId="LiveId" clId="{EC6C87C6-95FC-49AA-B1C4-D439804A5BC8}" dt="2023-06-09T01:03:00.540" v="1949" actId="680"/>
        <pc:sldMkLst>
          <pc:docMk/>
          <pc:sldMk cId="3760672317" sldId="39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2" tIns="45716" rIns="91432" bIns="45716" rtlCol="0"/>
          <a:lstStyle>
            <a:lvl1pPr algn="r">
              <a:defRPr sz="1200"/>
            </a:lvl1pPr>
          </a:lstStyle>
          <a:p>
            <a:fld id="{DD71BD72-1C83-ED40-BB6A-FD8BA7F03885}"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2" tIns="45716" rIns="91432" bIns="45716"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32" tIns="45716" rIns="91432"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32" tIns="45716" rIns="91432" bIns="45716" rtlCol="0" anchor="b"/>
          <a:lstStyle>
            <a:lvl1pPr algn="r">
              <a:defRPr sz="1200"/>
            </a:lvl1pPr>
          </a:lstStyle>
          <a:p>
            <a:fld id="{72D5566E-B3BE-1F4D-A66D-8BD8451EA378}" type="slidenum">
              <a:rPr lang="en-US" smtClean="0"/>
              <a:t>‹#›</a:t>
            </a:fld>
            <a:endParaRPr lang="en-US"/>
          </a:p>
        </p:txBody>
      </p:sp>
    </p:spTree>
    <p:extLst>
      <p:ext uri="{BB962C8B-B14F-4D97-AF65-F5344CB8AC3E}">
        <p14:creationId xmlns:p14="http://schemas.microsoft.com/office/powerpoint/2010/main" val="3440765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technology forms: also includes wind and solar inverters, STATCOMS and HVDC converter stations and loads interfaced to the power system with controllable converters. </a:t>
            </a:r>
          </a:p>
        </p:txBody>
      </p:sp>
      <p:sp>
        <p:nvSpPr>
          <p:cNvPr id="4" name="Slide Number Placeholder 3"/>
          <p:cNvSpPr>
            <a:spLocks noGrp="1"/>
          </p:cNvSpPr>
          <p:nvPr>
            <p:ph type="sldNum" sz="quarter" idx="5"/>
          </p:nvPr>
        </p:nvSpPr>
        <p:spPr/>
        <p:txBody>
          <a:bodyPr/>
          <a:lstStyle/>
          <a:p>
            <a:fld id="{72D5566E-B3BE-1F4D-A66D-8BD8451EA378}" type="slidenum">
              <a:rPr lang="en-US" smtClean="0"/>
              <a:t>3</a:t>
            </a:fld>
            <a:endParaRPr lang="en-US"/>
          </a:p>
        </p:txBody>
      </p:sp>
    </p:spTree>
    <p:extLst>
      <p:ext uri="{BB962C8B-B14F-4D97-AF65-F5344CB8AC3E}">
        <p14:creationId xmlns:p14="http://schemas.microsoft.com/office/powerpoint/2010/main" val="608101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72D5566E-B3BE-1F4D-A66D-8BD8451EA378}" type="slidenum">
              <a:rPr lang="en-US" smtClean="0"/>
              <a:t>4</a:t>
            </a:fld>
            <a:endParaRPr lang="en-US"/>
          </a:p>
        </p:txBody>
      </p:sp>
    </p:spTree>
    <p:extLst>
      <p:ext uri="{BB962C8B-B14F-4D97-AF65-F5344CB8AC3E}">
        <p14:creationId xmlns:p14="http://schemas.microsoft.com/office/powerpoint/2010/main" val="2464713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AEMO has chosen to define ability to provide inertial response as a core capability without specifying the need to provide this capability across the inverter’s full operating range. In conjunction with this, the additional capability to maintain headroom or an energy buffer could be utilized to ensure a synthetic inertial response can be delivered across the desired operating range. This differs from some other international specifications, and not all GFM implementations currently have this capability. This capability is a function of the implementation algorithm, not requiring substantial modification, and therefore can be classed as core capability. However, it is recognized that for inverters to provide meaningful amounts of  inertial response in both directions they would likely require a suitable energy buffer or adequate headroom</a:t>
            </a:r>
          </a:p>
        </p:txBody>
      </p:sp>
      <p:sp>
        <p:nvSpPr>
          <p:cNvPr id="4" name="Slide Number Placeholder 3"/>
          <p:cNvSpPr>
            <a:spLocks noGrp="1"/>
          </p:cNvSpPr>
          <p:nvPr>
            <p:ph type="sldNum" sz="quarter" idx="5"/>
          </p:nvPr>
        </p:nvSpPr>
        <p:spPr/>
        <p:txBody>
          <a:bodyPr/>
          <a:lstStyle/>
          <a:p>
            <a:fld id="{72D5566E-B3BE-1F4D-A66D-8BD8451EA378}" type="slidenum">
              <a:rPr lang="en-US" smtClean="0"/>
              <a:t>6</a:t>
            </a:fld>
            <a:endParaRPr lang="en-US"/>
          </a:p>
        </p:txBody>
      </p:sp>
    </p:spTree>
    <p:extLst>
      <p:ext uri="{BB962C8B-B14F-4D97-AF65-F5344CB8AC3E}">
        <p14:creationId xmlns:p14="http://schemas.microsoft.com/office/powerpoint/2010/main" val="1950580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Rotor angle modes of oscillation damping: through the provision of damping power akin to that provided by synchronous machine damper windings. Where relevant, this should include damping for </a:t>
            </a:r>
          </a:p>
        </p:txBody>
      </p:sp>
      <p:sp>
        <p:nvSpPr>
          <p:cNvPr id="4" name="Slide Number Placeholder 3"/>
          <p:cNvSpPr>
            <a:spLocks noGrp="1"/>
          </p:cNvSpPr>
          <p:nvPr>
            <p:ph type="sldNum" sz="quarter" idx="5"/>
          </p:nvPr>
        </p:nvSpPr>
        <p:spPr/>
        <p:txBody>
          <a:bodyPr/>
          <a:lstStyle/>
          <a:p>
            <a:fld id="{72D5566E-B3BE-1F4D-A66D-8BD8451EA378}" type="slidenum">
              <a:rPr lang="en-US" smtClean="0"/>
              <a:t>7</a:t>
            </a:fld>
            <a:endParaRPr lang="en-US"/>
          </a:p>
        </p:txBody>
      </p:sp>
    </p:spTree>
    <p:extLst>
      <p:ext uri="{BB962C8B-B14F-4D97-AF65-F5344CB8AC3E}">
        <p14:creationId xmlns:p14="http://schemas.microsoft.com/office/powerpoint/2010/main" val="480708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In Nov. 2022, FERC Order E-1 directing NERC to submit (within 90 days) a plan for identification and registration of owners and operators of BPS-connected IBRs that are currently not required to register but, in the aggregate, have a material impact on the reliability of the BPS</a:t>
            </a:r>
          </a:p>
          <a:p>
            <a:endParaRPr lang="en-US" b="0" i="0" dirty="0">
              <a:effectLst/>
              <a:latin typeface="Arial" panose="020B0604020202020204" pitchFamily="34" charset="0"/>
            </a:endParaRPr>
          </a:p>
          <a:p>
            <a:r>
              <a:rPr lang="en-US" b="0" i="0" dirty="0">
                <a:effectLst/>
                <a:latin typeface="Arial" panose="020B0604020202020204" pitchFamily="34" charset="0"/>
              </a:rPr>
              <a:t>NERC states that it will consider during the first year of its work plan </a:t>
            </a:r>
            <a:r>
              <a:rPr lang="en-US" b="0" i="0" dirty="0" err="1">
                <a:effectLst/>
                <a:latin typeface="Arial" panose="020B0604020202020204" pitchFamily="34" charset="0"/>
              </a:rPr>
              <a:t>applyinga</a:t>
            </a:r>
            <a:r>
              <a:rPr lang="en-US" b="0" i="0" dirty="0">
                <a:effectLst/>
                <a:latin typeface="Arial" panose="020B0604020202020204" pitchFamily="34" charset="0"/>
              </a:rPr>
              <a:t> sub-set list of Reliability Standards to GO-IBRs.</a:t>
            </a:r>
            <a:r>
              <a:rPr lang="en-US" b="0" i="0" dirty="0">
                <a:effectLst/>
                <a:latin typeface="Courier New" panose="02070309020205020404" pitchFamily="49" charset="0"/>
              </a:rPr>
              <a:t>28F</a:t>
            </a:r>
            <a:r>
              <a:rPr lang="en-US" b="0" i="0" dirty="0">
                <a:effectLst/>
                <a:latin typeface="Arial" panose="020B0604020202020204" pitchFamily="34" charset="0"/>
              </a:rPr>
              <a:t>29NERC explains that it will also consider whether to add the new GO-IBR function to the applicability section of the Reliability Standards or use some other means to identify the Standards with which GO-IBRs will need to comply</a:t>
            </a:r>
            <a:br>
              <a:rPr lang="en-US" dirty="0"/>
            </a:br>
            <a:endParaRPr lang="en-US" dirty="0"/>
          </a:p>
        </p:txBody>
      </p:sp>
      <p:sp>
        <p:nvSpPr>
          <p:cNvPr id="4" name="Slide Number Placeholder 3"/>
          <p:cNvSpPr>
            <a:spLocks noGrp="1"/>
          </p:cNvSpPr>
          <p:nvPr>
            <p:ph type="sldNum" sz="quarter" idx="5"/>
          </p:nvPr>
        </p:nvSpPr>
        <p:spPr/>
        <p:txBody>
          <a:bodyPr/>
          <a:lstStyle/>
          <a:p>
            <a:fld id="{72D5566E-B3BE-1F4D-A66D-8BD8451EA378}" type="slidenum">
              <a:rPr lang="en-US" smtClean="0"/>
              <a:t>10</a:t>
            </a:fld>
            <a:endParaRPr lang="en-US"/>
          </a:p>
        </p:txBody>
      </p:sp>
    </p:spTree>
    <p:extLst>
      <p:ext uri="{BB962C8B-B14F-4D97-AF65-F5344CB8AC3E}">
        <p14:creationId xmlns:p14="http://schemas.microsoft.com/office/powerpoint/2010/main" val="1101816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hyperlink" Target="https://www.facebook.com/EPRI/" TargetMode="External"/><Relationship Id="rId5" Type="http://schemas.openxmlformats.org/officeDocument/2006/relationships/image" Target="../media/image23.png"/><Relationship Id="rId4" Type="http://schemas.openxmlformats.org/officeDocument/2006/relationships/hyperlink" Target="https://www.linkedin.com/company/epri" TargetMode="External"/><Relationship Id="rId9"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3.xml"/><Relationship Id="rId6" Type="http://schemas.openxmlformats.org/officeDocument/2006/relationships/hyperlink" Target="https://www.facebook.com/EPRI/" TargetMode="External"/><Relationship Id="rId5" Type="http://schemas.openxmlformats.org/officeDocument/2006/relationships/image" Target="../media/image23.png"/><Relationship Id="rId4" Type="http://schemas.openxmlformats.org/officeDocument/2006/relationships/hyperlink" Target="https://www.linkedin.com/company/epri" TargetMode="External"/><Relationship Id="rId9" Type="http://schemas.openxmlformats.org/officeDocument/2006/relationships/image" Target="../media/image25.png"/></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hyperlink" Target="https://www.facebook.com/EPRI/" TargetMode="External"/><Relationship Id="rId5" Type="http://schemas.openxmlformats.org/officeDocument/2006/relationships/image" Target="../media/image23.png"/><Relationship Id="rId4" Type="http://schemas.openxmlformats.org/officeDocument/2006/relationships/hyperlink" Target="https://www.linkedin.com/company/epri" TargetMode="External"/><Relationship Id="rId9" Type="http://schemas.openxmlformats.org/officeDocument/2006/relationships/image" Target="../media/image25.png"/></Relationships>
</file>

<file path=ppt/slideLayouts/_rels/slideLayout34.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3.xml"/><Relationship Id="rId6" Type="http://schemas.openxmlformats.org/officeDocument/2006/relationships/hyperlink" Target="https://www.facebook.com/EPRI/" TargetMode="External"/><Relationship Id="rId5" Type="http://schemas.openxmlformats.org/officeDocument/2006/relationships/image" Target="../media/image23.png"/><Relationship Id="rId4" Type="http://schemas.openxmlformats.org/officeDocument/2006/relationships/hyperlink" Target="https://www.linkedin.com/company/epri" TargetMode="External"/><Relationship Id="rId9"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24.png"/><Relationship Id="rId2" Type="http://schemas.openxmlformats.org/officeDocument/2006/relationships/image" Target="../media/image29.jpeg"/><Relationship Id="rId1" Type="http://schemas.openxmlformats.org/officeDocument/2006/relationships/slideMaster" Target="../slideMasters/slideMaster3.xml"/><Relationship Id="rId6" Type="http://schemas.openxmlformats.org/officeDocument/2006/relationships/hyperlink" Target="https://www.facebook.com/EPRI/" TargetMode="External"/><Relationship Id="rId5" Type="http://schemas.openxmlformats.org/officeDocument/2006/relationships/image" Target="../media/image23.png"/><Relationship Id="rId4" Type="http://schemas.openxmlformats.org/officeDocument/2006/relationships/hyperlink" Target="https://www.linkedin.com/company/epri" TargetMode="External"/><Relationship Id="rId9"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24.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hyperlink" Target="https://www.facebook.com/EPRI/" TargetMode="External"/><Relationship Id="rId5" Type="http://schemas.openxmlformats.org/officeDocument/2006/relationships/image" Target="../media/image23.png"/><Relationship Id="rId4" Type="http://schemas.openxmlformats.org/officeDocument/2006/relationships/hyperlink" Target="https://www.linkedin.com/company/epri" TargetMode="External"/><Relationship Id="rId9" Type="http://schemas.openxmlformats.org/officeDocument/2006/relationships/image" Target="../media/image25.png"/></Relationships>
</file>

<file path=ppt/slideLayouts/_rels/slideLayout37.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24.png"/><Relationship Id="rId2" Type="http://schemas.openxmlformats.org/officeDocument/2006/relationships/image" Target="../media/image31.jpeg"/><Relationship Id="rId1" Type="http://schemas.openxmlformats.org/officeDocument/2006/relationships/slideMaster" Target="../slideMasters/slideMaster3.xml"/><Relationship Id="rId6" Type="http://schemas.openxmlformats.org/officeDocument/2006/relationships/hyperlink" Target="https://www.facebook.com/EPRI/" TargetMode="External"/><Relationship Id="rId5" Type="http://schemas.openxmlformats.org/officeDocument/2006/relationships/image" Target="../media/image23.png"/><Relationship Id="rId4" Type="http://schemas.openxmlformats.org/officeDocument/2006/relationships/hyperlink" Target="https://www.linkedin.com/company/epri" TargetMode="External"/><Relationship Id="rId9" Type="http://schemas.openxmlformats.org/officeDocument/2006/relationships/image" Target="../media/image2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olar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5C729-741E-6B44-A7AC-6AA7807CB8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13" name="Picture 12">
            <a:extLst>
              <a:ext uri="{FF2B5EF4-FFF2-40B4-BE49-F238E27FC236}">
                <a16:creationId xmlns:a16="http://schemas.microsoft.com/office/drawing/2014/main" id="{D03B6BA0-FD74-3B48-BAD0-3E4A9E15B1F0}"/>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6" name="Text Placeholder 9">
            <a:extLst>
              <a:ext uri="{FF2B5EF4-FFF2-40B4-BE49-F238E27FC236}">
                <a16:creationId xmlns:a16="http://schemas.microsoft.com/office/drawing/2014/main" id="{0D59EA06-173C-1546-822A-7C670BC5D4D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7" name="Text Placeholder 9">
            <a:extLst>
              <a:ext uri="{FF2B5EF4-FFF2-40B4-BE49-F238E27FC236}">
                <a16:creationId xmlns:a16="http://schemas.microsoft.com/office/drawing/2014/main" id="{6B2C24B5-2351-234E-8B14-24F097754E79}"/>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8" name="Text Placeholder 9">
            <a:extLst>
              <a:ext uri="{FF2B5EF4-FFF2-40B4-BE49-F238E27FC236}">
                <a16:creationId xmlns:a16="http://schemas.microsoft.com/office/drawing/2014/main" id="{F1B64898-8C6B-3D45-BAB4-948CF4362573}"/>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
        <p:nvSpPr>
          <p:cNvPr id="19" name="Rectangle 18">
            <a:extLst>
              <a:ext uri="{FF2B5EF4-FFF2-40B4-BE49-F238E27FC236}">
                <a16:creationId xmlns:a16="http://schemas.microsoft.com/office/drawing/2014/main" id="{B071445B-2387-3E4B-8C1C-E8291EC9C841}"/>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Tree>
    <p:extLst>
      <p:ext uri="{BB962C8B-B14F-4D97-AF65-F5344CB8AC3E}">
        <p14:creationId xmlns:p14="http://schemas.microsoft.com/office/powerpoint/2010/main" val="160726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730752"/>
            <a:ext cx="5730240" cy="2560320"/>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7" name="Rectangle 6">
            <a:extLst>
              <a:ext uri="{FF2B5EF4-FFF2-40B4-BE49-F238E27FC236}">
                <a16:creationId xmlns:a16="http://schemas.microsoft.com/office/drawing/2014/main" id="{ACD4AFB6-B24F-9443-9607-C1CDD2BE6741}"/>
              </a:ext>
            </a:extLst>
          </p:cNvPr>
          <p:cNvSpPr/>
          <p:nvPr userDrawn="1"/>
        </p:nvSpPr>
        <p:spPr>
          <a:xfrm>
            <a:off x="0" y="2423160"/>
            <a:ext cx="6876288" cy="107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tIns="182880" rIns="182880" bIns="182880" rtlCol="0" anchor="t"/>
          <a:lstStyle/>
          <a:p>
            <a:pPr algn="l"/>
            <a:r>
              <a:rPr lang="en-US" b="0" i="0">
                <a:solidFill>
                  <a:schemeClr val="bg1">
                    <a:lumMod val="50000"/>
                  </a:schemeClr>
                </a:solidFill>
                <a:latin typeface="Adobe Garamond Pro" panose="02020502060506020403" pitchFamily="18" charset="77"/>
              </a:rPr>
              <a:t>Master text</a:t>
            </a:r>
          </a:p>
        </p:txBody>
      </p:sp>
      <p:sp>
        <p:nvSpPr>
          <p:cNvPr id="10" name="Picture Placeholder 9">
            <a:extLst>
              <a:ext uri="{FF2B5EF4-FFF2-40B4-BE49-F238E27FC236}">
                <a16:creationId xmlns:a16="http://schemas.microsoft.com/office/drawing/2014/main" id="{01045617-583E-0444-9005-59B1F39BF3AA}"/>
              </a:ext>
            </a:extLst>
          </p:cNvPr>
          <p:cNvSpPr>
            <a:spLocks noGrp="1"/>
          </p:cNvSpPr>
          <p:nvPr>
            <p:ph type="pic" sz="quarter" idx="11"/>
          </p:nvPr>
        </p:nvSpPr>
        <p:spPr>
          <a:xfrm>
            <a:off x="6884988" y="2422525"/>
            <a:ext cx="5307012" cy="4435475"/>
          </a:xfrm>
          <a:prstGeom prst="rect">
            <a:avLst/>
          </a:prstGeom>
        </p:spPr>
        <p:txBody>
          <a:bodyPr/>
          <a:lstStyle/>
          <a:p>
            <a:r>
              <a:rPr lang="en-US"/>
              <a:t>Click icon to add picture</a:t>
            </a:r>
          </a:p>
        </p:txBody>
      </p:sp>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761724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10631424" cy="4435283"/>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601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089904" y="1417321"/>
            <a:ext cx="6102096" cy="5440679"/>
          </a:xfrm>
          <a:prstGeom prst="rect">
            <a:avLst/>
          </a:prstGeom>
        </p:spPr>
        <p:txBody>
          <a:bodyPr/>
          <a:lstStyle/>
          <a:p>
            <a:r>
              <a:rPr lang="en-US"/>
              <a:t>Click icon to add picture</a:t>
            </a:r>
          </a:p>
        </p:txBody>
      </p:sp>
    </p:spTree>
    <p:extLst>
      <p:ext uri="{BB962C8B-B14F-4D97-AF65-F5344CB8AC3E}">
        <p14:creationId xmlns:p14="http://schemas.microsoft.com/office/powerpoint/2010/main" val="1910234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Content and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6858F-0CBF-E048-80B1-FEEF590CB624}"/>
              </a:ext>
            </a:extLst>
          </p:cNvPr>
          <p:cNvSpPr/>
          <p:nvPr userDrawn="1"/>
        </p:nvSpPr>
        <p:spPr>
          <a:xfrm>
            <a:off x="611124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547104" y="1828800"/>
            <a:ext cx="5184648" cy="4160520"/>
          </a:xfrm>
          <a:prstGeom prst="rect">
            <a:avLst/>
          </a:prstGeom>
        </p:spPr>
        <p:txBody>
          <a:bodyPr/>
          <a:lstStyle/>
          <a:p>
            <a:r>
              <a:rPr lang="en-US"/>
              <a:t>Click icon to add picture</a:t>
            </a:r>
          </a:p>
        </p:txBody>
      </p:sp>
      <p:sp>
        <p:nvSpPr>
          <p:cNvPr id="7" name="TextBox 6">
            <a:extLst>
              <a:ext uri="{FF2B5EF4-FFF2-40B4-BE49-F238E27FC236}">
                <a16:creationId xmlns:a16="http://schemas.microsoft.com/office/drawing/2014/main" id="{9844447A-C159-AA4A-8782-432E5F41E967}"/>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8" name="Rectangle 7">
            <a:extLst>
              <a:ext uri="{FF2B5EF4-FFF2-40B4-BE49-F238E27FC236}">
                <a16:creationId xmlns:a16="http://schemas.microsoft.com/office/drawing/2014/main" id="{D1B85FA8-3964-F34E-AD25-B6B3AD70ACDB}"/>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1828625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8EEE03-E602-EF4B-86D5-0ACBA75E9B5F}"/>
              </a:ext>
            </a:extLst>
          </p:cNvPr>
          <p:cNvSpPr/>
          <p:nvPr userDrawn="1"/>
        </p:nvSpPr>
        <p:spPr>
          <a:xfrm>
            <a:off x="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2F1A0E40-6F26-E840-873C-93B28B15FF1F}"/>
              </a:ext>
            </a:extLst>
          </p:cNvPr>
          <p:cNvSpPr>
            <a:spLocks noGrp="1"/>
          </p:cNvSpPr>
          <p:nvPr>
            <p:ph sz="quarter" idx="12"/>
          </p:nvPr>
        </p:nvSpPr>
        <p:spPr>
          <a:xfrm>
            <a:off x="762000" y="1855789"/>
            <a:ext cx="4861560"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BBB4E26C-3274-6B44-BC40-045BE94ED8F3}"/>
              </a:ext>
            </a:extLst>
          </p:cNvPr>
          <p:cNvSpPr>
            <a:spLocks noGrp="1"/>
          </p:cNvSpPr>
          <p:nvPr>
            <p:ph sz="quarter" idx="13"/>
          </p:nvPr>
        </p:nvSpPr>
        <p:spPr>
          <a:xfrm>
            <a:off x="6477000" y="1855789"/>
            <a:ext cx="4861560"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389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AAC3D4-C28D-E042-887C-2CEBC9BD7C5D}"/>
              </a:ext>
            </a:extLst>
          </p:cNvPr>
          <p:cNvSpPr/>
          <p:nvPr userDrawn="1"/>
        </p:nvSpPr>
        <p:spPr>
          <a:xfrm>
            <a:off x="4151376" y="1426464"/>
            <a:ext cx="393192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8" name="Content Placeholder 2">
            <a:extLst>
              <a:ext uri="{FF2B5EF4-FFF2-40B4-BE49-F238E27FC236}">
                <a16:creationId xmlns:a16="http://schemas.microsoft.com/office/drawing/2014/main" id="{8E3667D3-938E-2B4A-81B9-3C6F05497602}"/>
              </a:ext>
            </a:extLst>
          </p:cNvPr>
          <p:cNvSpPr>
            <a:spLocks noGrp="1"/>
          </p:cNvSpPr>
          <p:nvPr>
            <p:ph sz="quarter" idx="12"/>
          </p:nvPr>
        </p:nvSpPr>
        <p:spPr>
          <a:xfrm>
            <a:off x="762000" y="1855789"/>
            <a:ext cx="3110591"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2D8C58B-BEAE-6E4C-BA5B-5BBE275957B9}"/>
              </a:ext>
            </a:extLst>
          </p:cNvPr>
          <p:cNvSpPr>
            <a:spLocks noGrp="1"/>
          </p:cNvSpPr>
          <p:nvPr>
            <p:ph sz="quarter" idx="13"/>
          </p:nvPr>
        </p:nvSpPr>
        <p:spPr>
          <a:xfrm>
            <a:off x="4544568" y="1855789"/>
            <a:ext cx="3110591"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8E4576EE-45A6-FC4E-BADD-BAAC199F036E}"/>
              </a:ext>
            </a:extLst>
          </p:cNvPr>
          <p:cNvSpPr>
            <a:spLocks noGrp="1"/>
          </p:cNvSpPr>
          <p:nvPr>
            <p:ph sz="quarter" idx="14"/>
          </p:nvPr>
        </p:nvSpPr>
        <p:spPr>
          <a:xfrm>
            <a:off x="8409432" y="1855789"/>
            <a:ext cx="3110591"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634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C18CFF-3ACC-124D-A5D8-85C3268CCE61}"/>
              </a:ext>
            </a:extLst>
          </p:cNvPr>
          <p:cNvSpPr>
            <a:spLocks noGrp="1"/>
          </p:cNvSpPr>
          <p:nvPr>
            <p:ph type="pic" sz="quarter" idx="11"/>
          </p:nvPr>
        </p:nvSpPr>
        <p:spPr>
          <a:xfrm>
            <a:off x="6546850" y="0"/>
            <a:ext cx="5645150" cy="6858000"/>
          </a:xfrm>
          <a:prstGeom prst="rect">
            <a:avLst/>
          </a:prstGeom>
        </p:spPr>
        <p:txBody>
          <a:bodyPr/>
          <a:lstStyle/>
          <a:p>
            <a:r>
              <a:rPr lang="en-US"/>
              <a:t>Click icon to add picture</a:t>
            </a:r>
          </a:p>
        </p:txBody>
      </p:sp>
      <p:sp>
        <p:nvSpPr>
          <p:cNvPr id="3" name="TextBox 2">
            <a:extLst>
              <a:ext uri="{FF2B5EF4-FFF2-40B4-BE49-F238E27FC236}">
                <a16:creationId xmlns:a16="http://schemas.microsoft.com/office/drawing/2014/main" id="{D3201DCF-858F-4B4F-AEB0-9FE083ACDFE5}"/>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4" name="Content Placeholder 2">
            <a:extLst>
              <a:ext uri="{FF2B5EF4-FFF2-40B4-BE49-F238E27FC236}">
                <a16:creationId xmlns:a16="http://schemas.microsoft.com/office/drawing/2014/main" id="{AB526064-51DA-114D-B6D1-B01DD7DBDDC1}"/>
              </a:ext>
            </a:extLst>
          </p:cNvPr>
          <p:cNvSpPr>
            <a:spLocks noGrp="1"/>
          </p:cNvSpPr>
          <p:nvPr>
            <p:ph sz="quarter" idx="10"/>
          </p:nvPr>
        </p:nvSpPr>
        <p:spPr>
          <a:xfrm>
            <a:off x="762000" y="804673"/>
            <a:ext cx="5026152" cy="5321807"/>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6105BCA0-4929-8544-B288-C74A4899E1CD}"/>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4082344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Slide: Transmiss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EC4189-A8B6-764E-9262-6C7626146A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19" name="TextBox 18">
            <a:extLst>
              <a:ext uri="{FF2B5EF4-FFF2-40B4-BE49-F238E27FC236}">
                <a16:creationId xmlns:a16="http://schemas.microsoft.com/office/drawing/2014/main" id="{69207D67-D731-3B4C-8D2F-B105B9A913B7}"/>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2651192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Slide: Solar, Wind, Hyd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F66D-F4B7-6647-81B3-3BED9C610C4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9" name="TextBox 8">
            <a:extLst>
              <a:ext uri="{FF2B5EF4-FFF2-40B4-BE49-F238E27FC236}">
                <a16:creationId xmlns:a16="http://schemas.microsoft.com/office/drawing/2014/main" id="{F2B99031-DE0B-0444-B268-EE84F1F2F248}"/>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4229372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Section Slide: Wi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7AC249-3562-9C4F-97A1-32363089E1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9" name="TextBox 8">
            <a:extLst>
              <a:ext uri="{FF2B5EF4-FFF2-40B4-BE49-F238E27FC236}">
                <a16:creationId xmlns:a16="http://schemas.microsoft.com/office/drawing/2014/main" id="{E4971496-21EE-2449-A97A-38916EFF48EB}"/>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3788170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missio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EA1F4-4004-E94D-8C88-5E9B936714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
        <p:nvSpPr>
          <p:cNvPr id="12" name="Rectangle 11">
            <a:extLst>
              <a:ext uri="{FF2B5EF4-FFF2-40B4-BE49-F238E27FC236}">
                <a16:creationId xmlns:a16="http://schemas.microsoft.com/office/drawing/2014/main" id="{46D72123-287B-4147-894B-02484980DCA5}"/>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Tree>
    <p:extLst>
      <p:ext uri="{BB962C8B-B14F-4D97-AF65-F5344CB8AC3E}">
        <p14:creationId xmlns:p14="http://schemas.microsoft.com/office/powerpoint/2010/main" val="844586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Section Slide: Sola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4B2ACC-6F4D-BB4E-BDEF-9027A56168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141501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E8738-52F8-3B4D-8F30-939ADE9ADA94}"/>
              </a:ext>
            </a:extLst>
          </p:cNvPr>
          <p:cNvPicPr>
            <a:picLocks noChangeAspect="1"/>
          </p:cNvPicPr>
          <p:nvPr userDrawn="1"/>
        </p:nvPicPr>
        <p:blipFill>
          <a:blip r:embed="rId2"/>
          <a:stretch>
            <a:fillRect/>
          </a:stretch>
        </p:blipFill>
        <p:spPr>
          <a:xfrm>
            <a:off x="0" y="0"/>
            <a:ext cx="5842000" cy="6858000"/>
          </a:xfrm>
          <a:prstGeom prst="rect">
            <a:avLst/>
          </a:prstGeom>
        </p:spPr>
      </p:pic>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
        <p:nvSpPr>
          <p:cNvPr id="9" name="TextBox 8">
            <a:extLst>
              <a:ext uri="{FF2B5EF4-FFF2-40B4-BE49-F238E27FC236}">
                <a16:creationId xmlns:a16="http://schemas.microsoft.com/office/drawing/2014/main" id="{47DA6BAB-A4FE-E945-99F3-FAA70212572B}"/>
              </a:ext>
            </a:extLst>
          </p:cNvPr>
          <p:cNvSpPr txBox="1"/>
          <p:nvPr userDrawn="1"/>
        </p:nvSpPr>
        <p:spPr>
          <a:xfrm>
            <a:off x="11463528" y="62605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0" name="Rectangle 9">
            <a:extLst>
              <a:ext uri="{FF2B5EF4-FFF2-40B4-BE49-F238E27FC236}">
                <a16:creationId xmlns:a16="http://schemas.microsoft.com/office/drawing/2014/main" id="{DF03549B-0803-754F-9635-CE3109E84F6E}"/>
              </a:ext>
            </a:extLst>
          </p:cNvPr>
          <p:cNvSpPr/>
          <p:nvPr userDrawn="1"/>
        </p:nvSpPr>
        <p:spPr>
          <a:xfrm>
            <a:off x="10309421" y="65273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
        <p:nvSpPr>
          <p:cNvPr id="5" name="TextBox 4">
            <a:extLst>
              <a:ext uri="{FF2B5EF4-FFF2-40B4-BE49-F238E27FC236}">
                <a16:creationId xmlns:a16="http://schemas.microsoft.com/office/drawing/2014/main" id="{B24B3583-FCEF-F245-8A7A-6DC03E730E3E}"/>
              </a:ext>
            </a:extLst>
          </p:cNvPr>
          <p:cNvSpPr txBox="1"/>
          <p:nvPr userDrawn="1"/>
        </p:nvSpPr>
        <p:spPr>
          <a:xfrm>
            <a:off x="6474241" y="2777334"/>
            <a:ext cx="2817677" cy="1754326"/>
          </a:xfrm>
          <a:prstGeom prst="rect">
            <a:avLst/>
          </a:prstGeom>
          <a:noFill/>
        </p:spPr>
        <p:txBody>
          <a:bodyPr wrap="square" rtlCol="0">
            <a:spAutoFit/>
          </a:bodyPr>
          <a:lstStyle/>
          <a:p>
            <a:r>
              <a:rPr lang="en-US" sz="5400" b="0" i="0">
                <a:solidFill>
                  <a:srgbClr val="F15934"/>
                </a:solidFill>
                <a:latin typeface="Montserrat" pitchFamily="2" charset="77"/>
              </a:rPr>
              <a:t>THANK </a:t>
            </a:r>
          </a:p>
          <a:p>
            <a:r>
              <a:rPr lang="en-US" sz="5400" b="0" i="0">
                <a:solidFill>
                  <a:srgbClr val="F15934"/>
                </a:solidFill>
                <a:latin typeface="Montserrat" pitchFamily="2" charset="77"/>
              </a:rPr>
              <a:t>YOU</a:t>
            </a:r>
          </a:p>
        </p:txBody>
      </p:sp>
      <p:sp>
        <p:nvSpPr>
          <p:cNvPr id="13" name="Text Placeholder 9">
            <a:extLst>
              <a:ext uri="{FF2B5EF4-FFF2-40B4-BE49-F238E27FC236}">
                <a16:creationId xmlns:a16="http://schemas.microsoft.com/office/drawing/2014/main" id="{B518C828-5381-C946-9457-D9797D1A4D68}"/>
              </a:ext>
            </a:extLst>
          </p:cNvPr>
          <p:cNvSpPr>
            <a:spLocks noGrp="1"/>
          </p:cNvSpPr>
          <p:nvPr>
            <p:ph type="body" sz="quarter" idx="10" hasCustomPrompt="1"/>
          </p:nvPr>
        </p:nvSpPr>
        <p:spPr>
          <a:xfrm>
            <a:off x="6583806" y="4855528"/>
            <a:ext cx="3985582" cy="329120"/>
          </a:xfrm>
          <a:prstGeom prst="rect">
            <a:avLst/>
          </a:prstGeom>
        </p:spPr>
        <p:txBody>
          <a:bodyPr/>
          <a:lstStyle>
            <a:lvl1pPr marL="0" indent="0">
              <a:buNone/>
              <a:defRPr sz="2000" b="0" i="0">
                <a:solidFill>
                  <a:srgbClr val="4297CB"/>
                </a:solidFill>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4" name="Text Placeholder 9">
            <a:extLst>
              <a:ext uri="{FF2B5EF4-FFF2-40B4-BE49-F238E27FC236}">
                <a16:creationId xmlns:a16="http://schemas.microsoft.com/office/drawing/2014/main" id="{4D026F84-2862-5545-9177-281BB9EEFA8C}"/>
              </a:ext>
            </a:extLst>
          </p:cNvPr>
          <p:cNvSpPr>
            <a:spLocks noGrp="1"/>
          </p:cNvSpPr>
          <p:nvPr>
            <p:ph type="body" sz="quarter" idx="12" hasCustomPrompt="1"/>
          </p:nvPr>
        </p:nvSpPr>
        <p:spPr>
          <a:xfrm>
            <a:off x="6583806" y="5365375"/>
            <a:ext cx="3985582" cy="662671"/>
          </a:xfrm>
          <a:prstGeom prst="rect">
            <a:avLst/>
          </a:prstGeom>
        </p:spPr>
        <p:txBody>
          <a:bodyPr anchor="b"/>
          <a:lstStyle>
            <a:lvl1pPr marL="0" indent="0">
              <a:buNone/>
              <a:defRPr sz="1500" b="0" i="1">
                <a:solidFill>
                  <a:schemeClr val="bg1">
                    <a:lumMod val="65000"/>
                  </a:schemeClr>
                </a:solidFill>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Contact info</a:t>
            </a:r>
          </a:p>
        </p:txBody>
      </p:sp>
    </p:spTree>
    <p:extLst>
      <p:ext uri="{BB962C8B-B14F-4D97-AF65-F5344CB8AC3E}">
        <p14:creationId xmlns:p14="http://schemas.microsoft.com/office/powerpoint/2010/main" val="2855441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2368" y="1"/>
            <a:ext cx="12224368" cy="6898499"/>
          </a:xfrm>
          <a:prstGeom prst="rect">
            <a:avLst/>
          </a:prstGeom>
        </p:spPr>
      </p:pic>
      <p:sp>
        <p:nvSpPr>
          <p:cNvPr id="4" name="Rectangle 3"/>
          <p:cNvSpPr/>
          <p:nvPr userDrawn="1"/>
        </p:nvSpPr>
        <p:spPr bwMode="auto">
          <a:xfrm>
            <a:off x="6400800" y="4756294"/>
            <a:ext cx="5588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pitchFamily="84" charset="-128"/>
            </a:endParaRPr>
          </a:p>
        </p:txBody>
      </p:sp>
      <p:sp>
        <p:nvSpPr>
          <p:cNvPr id="3" name="TextBox 2"/>
          <p:cNvSpPr txBox="1"/>
          <p:nvPr userDrawn="1"/>
        </p:nvSpPr>
        <p:spPr>
          <a:xfrm>
            <a:off x="3556000" y="4724400"/>
            <a:ext cx="8229600" cy="292388"/>
          </a:xfrm>
          <a:prstGeom prst="rect">
            <a:avLst/>
          </a:prstGeom>
          <a:noFill/>
        </p:spPr>
        <p:txBody>
          <a:bodyPr wrap="square" rtlCol="0">
            <a:spAutoFit/>
          </a:bodyPr>
          <a:lstStyle/>
          <a:p>
            <a:pPr algn="r"/>
            <a:r>
              <a:rPr lang="en-US" sz="1300" b="1" i="0">
                <a:solidFill>
                  <a:schemeClr val="accent1"/>
                </a:solidFill>
                <a:latin typeface="Tahoma" panose="020B0604030504040204" pitchFamily="34" charset="0"/>
                <a:ea typeface="Tahoma" panose="020B0604030504040204" pitchFamily="34" charset="0"/>
                <a:cs typeface="Tahoma" panose="020B0604030504040204" pitchFamily="34" charset="0"/>
              </a:rPr>
              <a:t>RELIABILITY</a:t>
            </a:r>
            <a:r>
              <a:rPr lang="en-US" sz="1300" b="1" i="0" baseline="0">
                <a:solidFill>
                  <a:schemeClr val="accent1"/>
                </a:solidFill>
                <a:latin typeface="Tahoma" panose="020B0604030504040204" pitchFamily="34" charset="0"/>
                <a:ea typeface="Tahoma" panose="020B0604030504040204" pitchFamily="34" charset="0"/>
                <a:cs typeface="Tahoma" panose="020B0604030504040204" pitchFamily="34" charset="0"/>
              </a:rPr>
              <a:t> | RESILIENCE | SECURITY</a:t>
            </a:r>
            <a:endParaRPr lang="en-US" sz="1300" b="1" i="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8211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2468562"/>
            <a:ext cx="11074400" cy="2027238"/>
          </a:xfrm>
          <a:prstGeom prst="rect">
            <a:avLst/>
          </a:prstGeom>
        </p:spPr>
        <p:txBody>
          <a:bodyPr anchor="t" anchorCtr="0"/>
          <a:lstStyle>
            <a:lvl1pPr algn="ctr">
              <a:defRPr sz="2400" b="1" baseline="0">
                <a:solidFill>
                  <a:schemeClr val="tx2"/>
                </a:solidFill>
                <a:latin typeface="Tahoma" pitchFamily="34" charset="0"/>
                <a:ea typeface="Tahoma" pitchFamily="34" charset="0"/>
                <a:cs typeface="Tahoma" pitchFamily="34" charset="0"/>
              </a:defRPr>
            </a:lvl1pPr>
          </a:lstStyle>
          <a:p>
            <a:r>
              <a:rPr lang="en-US"/>
              <a:t>Subtitle Slide</a:t>
            </a:r>
          </a:p>
        </p:txBody>
      </p:sp>
    </p:spTree>
    <p:extLst>
      <p:ext uri="{BB962C8B-B14F-4D97-AF65-F5344CB8AC3E}">
        <p14:creationId xmlns:p14="http://schemas.microsoft.com/office/powerpoint/2010/main" val="385293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0802" y="152400"/>
            <a:ext cx="80263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a:t>Slide Title</a:t>
            </a:r>
          </a:p>
        </p:txBody>
      </p:sp>
      <p:sp>
        <p:nvSpPr>
          <p:cNvPr id="11" name="Text Placeholder 3"/>
          <p:cNvSpPr>
            <a:spLocks noGrp="1"/>
          </p:cNvSpPr>
          <p:nvPr>
            <p:ph type="body" sz="half" idx="2"/>
          </p:nvPr>
        </p:nvSpPr>
        <p:spPr>
          <a:xfrm>
            <a:off x="461432" y="1325562"/>
            <a:ext cx="11222568" cy="4876800"/>
          </a:xfrm>
          <a:prstGeom prst="rect">
            <a:avLst/>
          </a:prstGeom>
        </p:spPr>
        <p:txBody>
          <a:bodyPr/>
          <a:lstStyle>
            <a:lvl1pPr marL="228600" marR="0" indent="-228600" algn="l" defTabSz="914400" rtl="0" eaLnBrk="1" fontAlgn="base" latinLnBrk="0" hangingPunct="1">
              <a:lnSpc>
                <a:spcPct val="100000"/>
              </a:lnSpc>
              <a:spcBef>
                <a:spcPts val="672"/>
              </a:spcBef>
              <a:spcAft>
                <a:spcPts val="0"/>
              </a:spcAft>
              <a:buClr>
                <a:srgbClr val="19396E"/>
              </a:buClr>
              <a:buSzPct val="150000"/>
              <a:buFont typeface="Arial" pitchFamily="34" charset="0"/>
              <a:buNone/>
              <a:tabLst/>
              <a:defRPr sz="2400" baseline="0">
                <a:solidFill>
                  <a:schemeClr val="accent6"/>
                </a:solidFill>
                <a:latin typeface="Calibri"/>
                <a:cs typeface="Calibri"/>
              </a:defRPr>
            </a:lvl1pPr>
            <a:lvl2pPr marL="457200" indent="-228600">
              <a:lnSpc>
                <a:spcPct val="100000"/>
              </a:lnSpc>
              <a:spcBef>
                <a:spcPts val="576"/>
              </a:spcBef>
              <a:spcAft>
                <a:spcPts val="0"/>
              </a:spcAft>
              <a:buClr>
                <a:srgbClr val="5D85A9"/>
              </a:buClr>
              <a:buFont typeface="Wingdings" charset="2"/>
              <a:buChar char="§"/>
              <a:defRPr sz="2000">
                <a:solidFill>
                  <a:schemeClr val="accent6"/>
                </a:solidFill>
                <a:latin typeface="Calibri"/>
                <a:cs typeface="Calibri"/>
              </a:defRPr>
            </a:lvl2pPr>
            <a:lvl3pPr marL="685800" indent="-228600">
              <a:lnSpc>
                <a:spcPct val="100000"/>
              </a:lnSpc>
              <a:spcBef>
                <a:spcPts val="480"/>
              </a:spcBef>
              <a:spcAft>
                <a:spcPts val="0"/>
              </a:spcAft>
              <a:buClr>
                <a:srgbClr val="19396E"/>
              </a:buClr>
              <a:buFont typeface="Courier New"/>
              <a:buChar char="o"/>
              <a:defRPr sz="1800">
                <a:solidFill>
                  <a:schemeClr val="accent6"/>
                </a:solidFill>
                <a:latin typeface="Calibri"/>
                <a:cs typeface="Calibri"/>
              </a:defRPr>
            </a:lvl3pPr>
            <a:lvl4pPr marL="914400" indent="-228600">
              <a:lnSpc>
                <a:spcPct val="100000"/>
              </a:lnSpc>
              <a:spcBef>
                <a:spcPts val="384"/>
              </a:spcBef>
              <a:spcAft>
                <a:spcPts val="0"/>
              </a:spcAft>
              <a:buClr>
                <a:srgbClr val="19396E"/>
              </a:buClr>
              <a:buFont typeface="Lucida Grande"/>
              <a:buChar char="­"/>
              <a:defRPr sz="1600" baseline="0">
                <a:solidFill>
                  <a:schemeClr val="accent6"/>
                </a:solidFill>
                <a:latin typeface="Calibri"/>
                <a:cs typeface="Calibri"/>
              </a:defRPr>
            </a:lvl4pPr>
            <a:lvl5pPr marL="2057400" indent="-228600">
              <a:lnSpc>
                <a:spcPct val="100000"/>
              </a:lnSpc>
              <a:spcBef>
                <a:spcPts val="384"/>
              </a:spcBef>
              <a:spcAft>
                <a:spcPts val="0"/>
              </a:spcAft>
              <a:buClr>
                <a:srgbClr val="19396E"/>
              </a:buClr>
              <a:buFont typeface="Wingdings" charset="2"/>
              <a:buChar char="§"/>
              <a:defRPr sz="1600">
                <a:solidFill>
                  <a:schemeClr val="tx1"/>
                </a:solidFill>
                <a:latin typeface="Calibri"/>
                <a:cs typeface="Calibri"/>
              </a:defRPr>
            </a:lvl5pPr>
            <a:lvl6pPr marL="2286000" indent="0">
              <a:buNone/>
              <a:defRPr sz="900"/>
            </a:lvl6pPr>
            <a:lvl7pPr marL="2743200" indent="0">
              <a:buNone/>
              <a:defRPr sz="900"/>
            </a:lvl7pPr>
            <a:lvl8pPr marL="3200400" indent="0">
              <a:buNone/>
              <a:defRPr sz="900"/>
            </a:lvl8pPr>
            <a:lvl9pPr marL="3657600" indent="0">
              <a:buNone/>
              <a:defRPr sz="900"/>
            </a:lvl9pPr>
          </a:lstStyle>
          <a:p>
            <a:pPr marL="228600" marR="0" lvl="0" indent="-228600" algn="l" defTabSz="914400" rtl="0" eaLnBrk="1" fontAlgn="base" latinLnBrk="0" hangingPunct="1">
              <a:lnSpc>
                <a:spcPct val="100000"/>
              </a:lnSpc>
              <a:spcBef>
                <a:spcPts val="672"/>
              </a:spcBef>
              <a:spcAft>
                <a:spcPts val="0"/>
              </a:spcAft>
              <a:buClr>
                <a:srgbClr val="19396E"/>
              </a:buClr>
              <a:buSzTx/>
              <a:tabLst/>
              <a:defRPr/>
            </a:pPr>
            <a:r>
              <a:rPr lang="en-US"/>
              <a:t>Click to edit Master text styles</a:t>
            </a:r>
          </a:p>
        </p:txBody>
      </p:sp>
    </p:spTree>
    <p:extLst>
      <p:ext uri="{BB962C8B-B14F-4D97-AF65-F5344CB8AC3E}">
        <p14:creationId xmlns:p14="http://schemas.microsoft.com/office/powerpoint/2010/main" val="510257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13" name="Content Placeholder 2"/>
          <p:cNvSpPr>
            <a:spLocks noGrp="1"/>
          </p:cNvSpPr>
          <p:nvPr>
            <p:ph sz="half" idx="10"/>
          </p:nvPr>
        </p:nvSpPr>
        <p:spPr>
          <a:xfrm>
            <a:off x="461432" y="1325562"/>
            <a:ext cx="11222568" cy="4846638"/>
          </a:xfrm>
          <a:prstGeom prst="rect">
            <a:avLst/>
          </a:prstGeom>
        </p:spPr>
        <p:txBody>
          <a:bodyPr/>
          <a:lstStyle>
            <a:lvl1pPr marL="228600" indent="-228600">
              <a:buClr>
                <a:srgbClr val="19396E"/>
              </a:buClr>
              <a:buSzPct val="100000"/>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19396E"/>
              </a:buClr>
              <a:buFont typeface="Courier New"/>
              <a:buChar char="o"/>
              <a:defRPr sz="1800">
                <a:solidFill>
                  <a:schemeClr val="accent6"/>
                </a:solidFill>
                <a:latin typeface="Calibri" pitchFamily="34" charset="0"/>
              </a:defRPr>
            </a:lvl3pPr>
            <a:lvl4pPr marL="914400" indent="-228600">
              <a:buClr>
                <a:srgbClr val="19396E"/>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1"/>
          <p:cNvSpPr>
            <a:spLocks noGrp="1"/>
          </p:cNvSpPr>
          <p:nvPr>
            <p:ph type="title" hasCustomPrompt="1"/>
          </p:nvPr>
        </p:nvSpPr>
        <p:spPr>
          <a:xfrm>
            <a:off x="3860802" y="152400"/>
            <a:ext cx="80263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2759647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6" name="Content Placeholder 2"/>
          <p:cNvSpPr>
            <a:spLocks noGrp="1"/>
          </p:cNvSpPr>
          <p:nvPr>
            <p:ph sz="half" idx="10"/>
          </p:nvPr>
        </p:nvSpPr>
        <p:spPr>
          <a:xfrm>
            <a:off x="461432" y="1325562"/>
            <a:ext cx="5388864" cy="4846638"/>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19396E"/>
              </a:buClr>
              <a:buFont typeface="Courier New"/>
              <a:buChar char="o"/>
              <a:defRPr sz="1800">
                <a:solidFill>
                  <a:schemeClr val="accent6"/>
                </a:solidFill>
                <a:latin typeface="Calibri" pitchFamily="34" charset="0"/>
              </a:defRPr>
            </a:lvl3pPr>
            <a:lvl4pPr marL="914400" indent="-228600">
              <a:buClr>
                <a:srgbClr val="19396E"/>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p:cNvSpPr>
            <a:spLocks noGrp="1"/>
          </p:cNvSpPr>
          <p:nvPr>
            <p:ph sz="half" idx="11"/>
          </p:nvPr>
        </p:nvSpPr>
        <p:spPr>
          <a:xfrm>
            <a:off x="6091936" y="1325562"/>
            <a:ext cx="5388864" cy="4846638"/>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19396E"/>
              </a:buClr>
              <a:buFont typeface="Courier New"/>
              <a:buChar char="o"/>
              <a:defRPr sz="1800">
                <a:solidFill>
                  <a:schemeClr val="accent6"/>
                </a:solidFill>
                <a:latin typeface="Calibri" pitchFamily="34" charset="0"/>
              </a:defRPr>
            </a:lvl3pPr>
            <a:lvl4pPr marL="914400" indent="-228600">
              <a:buClr>
                <a:srgbClr val="19396E"/>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hasCustomPrompt="1"/>
          </p:nvPr>
        </p:nvSpPr>
        <p:spPr>
          <a:xfrm>
            <a:off x="3860802" y="152400"/>
            <a:ext cx="80263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842798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1432" y="1325562"/>
            <a:ext cx="5386917" cy="639762"/>
          </a:xfrm>
          <a:prstGeom prst="rect">
            <a:avLst/>
          </a:prstGeom>
        </p:spPr>
        <p:txBody>
          <a:bodyPr anchor="b"/>
          <a:lstStyle>
            <a:lvl1pPr marL="0" indent="0">
              <a:buNone/>
              <a:defRPr sz="2400" b="1">
                <a:solidFill>
                  <a:srgbClr val="204C81"/>
                </a:solidFill>
                <a:latin typeface="Tahoma" pitchFamily="34" charset="0"/>
                <a:ea typeface="Tahoma" pitchFamily="34" charset="0"/>
                <a:cs typeface="Tahom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Column Title 1</a:t>
            </a:r>
          </a:p>
        </p:txBody>
      </p:sp>
      <p:sp>
        <p:nvSpPr>
          <p:cNvPr id="5" name="Text Placeholder 4"/>
          <p:cNvSpPr>
            <a:spLocks noGrp="1"/>
          </p:cNvSpPr>
          <p:nvPr>
            <p:ph type="body" sz="quarter" idx="3" hasCustomPrompt="1"/>
          </p:nvPr>
        </p:nvSpPr>
        <p:spPr>
          <a:xfrm>
            <a:off x="6096001" y="1325562"/>
            <a:ext cx="5389033" cy="639762"/>
          </a:xfrm>
          <a:prstGeom prst="rect">
            <a:avLst/>
          </a:prstGeom>
        </p:spPr>
        <p:txBody>
          <a:bodyPr anchor="b"/>
          <a:lstStyle>
            <a:lvl1pPr marL="0" indent="0">
              <a:buNone/>
              <a:defRPr sz="2400" b="1">
                <a:solidFill>
                  <a:srgbClr val="204C81"/>
                </a:solidFill>
                <a:latin typeface="Tahoma" pitchFamily="34" charset="0"/>
                <a:ea typeface="Tahoma" pitchFamily="34" charset="0"/>
                <a:cs typeface="Tahom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Column Title 2</a:t>
            </a:r>
          </a:p>
        </p:txBody>
      </p:sp>
      <p:sp>
        <p:nvSpPr>
          <p:cNvPr id="12" name="Content Placeholder 2"/>
          <p:cNvSpPr>
            <a:spLocks noGrp="1"/>
          </p:cNvSpPr>
          <p:nvPr>
            <p:ph sz="half" idx="11"/>
          </p:nvPr>
        </p:nvSpPr>
        <p:spPr>
          <a:xfrm>
            <a:off x="461432" y="1981200"/>
            <a:ext cx="5388864" cy="4038600"/>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5D85A9"/>
              </a:buClr>
              <a:buFont typeface="Courier New"/>
              <a:buChar char="o"/>
              <a:defRPr sz="1800">
                <a:solidFill>
                  <a:schemeClr val="accent6"/>
                </a:solidFill>
                <a:latin typeface="Calibri" pitchFamily="34" charset="0"/>
              </a:defRPr>
            </a:lvl3pPr>
            <a:lvl4pPr marL="914400" indent="-228600">
              <a:buClr>
                <a:srgbClr val="5D85A9"/>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p:cNvSpPr>
            <a:spLocks noGrp="1"/>
          </p:cNvSpPr>
          <p:nvPr>
            <p:ph sz="half" idx="12"/>
          </p:nvPr>
        </p:nvSpPr>
        <p:spPr>
          <a:xfrm>
            <a:off x="6096169" y="1981200"/>
            <a:ext cx="5388864" cy="4038600"/>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5D85A9"/>
              </a:buClr>
              <a:buFont typeface="Courier New"/>
              <a:buChar char="o"/>
              <a:defRPr sz="1800">
                <a:solidFill>
                  <a:schemeClr val="accent6"/>
                </a:solidFill>
                <a:latin typeface="Calibri" pitchFamily="34" charset="0"/>
              </a:defRPr>
            </a:lvl3pPr>
            <a:lvl4pPr marL="914400" indent="-228600">
              <a:buClr>
                <a:srgbClr val="5D85A9"/>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3860802" y="152400"/>
            <a:ext cx="80263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2554001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2389717" y="1447800"/>
            <a:ext cx="7315200" cy="3279775"/>
          </a:xfrm>
          <a:prstGeom prst="rect">
            <a:avLst/>
          </a:prstGeom>
        </p:spPr>
        <p:txBody>
          <a:bodyPr/>
          <a:lstStyle>
            <a:lvl1pPr marL="0" indent="0">
              <a:buNone/>
              <a:defRPr sz="3200">
                <a:solidFill>
                  <a:schemeClr val="accent6"/>
                </a:solidFill>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solidFill>
                  <a:schemeClr val="accent6"/>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10"/>
          </p:nvPr>
        </p:nvSpPr>
        <p:spPr>
          <a:xfrm>
            <a:off x="2389717" y="4800600"/>
            <a:ext cx="7315200" cy="566928"/>
          </a:xfrm>
          <a:prstGeom prst="rect">
            <a:avLst/>
          </a:prstGeom>
        </p:spPr>
        <p:txBody>
          <a:bodyPr anchor="b" anchorCtr="0"/>
          <a:lstStyle>
            <a:lvl1pPr marL="0" indent="0">
              <a:buNone/>
              <a:defRPr sz="2000" b="1" i="0">
                <a:solidFill>
                  <a:schemeClr val="accent6"/>
                </a:solidFill>
                <a:latin typeface="Tahoma"/>
                <a:cs typeface="Tahom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a:spLocks noGrp="1"/>
          </p:cNvSpPr>
          <p:nvPr>
            <p:ph type="title" hasCustomPrompt="1"/>
          </p:nvPr>
        </p:nvSpPr>
        <p:spPr>
          <a:xfrm>
            <a:off x="3860802" y="152400"/>
            <a:ext cx="80263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650233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60802" y="152400"/>
            <a:ext cx="80263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2135244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Wind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602AC-CA75-DE45-8E20-1F3E94FF43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
        <p:nvSpPr>
          <p:cNvPr id="12" name="Rectangle 11">
            <a:extLst>
              <a:ext uri="{FF2B5EF4-FFF2-40B4-BE49-F238E27FC236}">
                <a16:creationId xmlns:a16="http://schemas.microsoft.com/office/drawing/2014/main" id="{4F83B73E-491A-2041-818C-DFC411DBB8AF}"/>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Tree>
    <p:extLst>
      <p:ext uri="{BB962C8B-B14F-4D97-AF65-F5344CB8AC3E}">
        <p14:creationId xmlns:p14="http://schemas.microsoft.com/office/powerpoint/2010/main" val="1930721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2800" y="1219200"/>
            <a:ext cx="6705600" cy="5029200"/>
          </a:xfrm>
          <a:prstGeom prst="rect">
            <a:avLst/>
          </a:prstGeom>
        </p:spPr>
      </p:pic>
      <p:sp>
        <p:nvSpPr>
          <p:cNvPr id="5" name="Rectangle 4"/>
          <p:cNvSpPr>
            <a:spLocks noChangeArrowheads="1"/>
          </p:cNvSpPr>
          <p:nvPr userDrawn="1"/>
        </p:nvSpPr>
        <p:spPr bwMode="auto">
          <a:xfrm>
            <a:off x="0" y="2971800"/>
            <a:ext cx="12192000" cy="1168400"/>
          </a:xfrm>
          <a:prstGeom prst="rect">
            <a:avLst/>
          </a:prstGeom>
          <a:gradFill rotWithShape="1">
            <a:gsLst>
              <a:gs pos="0">
                <a:srgbClr val="5D85A9"/>
              </a:gs>
              <a:gs pos="100000">
                <a:srgbClr val="5D85A9">
                  <a:alpha val="20000"/>
                </a:srgbClr>
              </a:gs>
            </a:gsLst>
            <a:lin ang="0" scaled="1"/>
          </a:gradFill>
          <a:ln w="9525">
            <a:noFill/>
            <a:miter lim="800000"/>
            <a:headEnd/>
            <a:tailEnd/>
          </a:ln>
        </p:spPr>
        <p:txBody>
          <a:bodyPr wrap="none" anchor="ctr"/>
          <a:lstStyle/>
          <a:p>
            <a:endParaRPr lang="en-US" sz="1800" baseline="-25000"/>
          </a:p>
        </p:txBody>
      </p:sp>
      <p:sp>
        <p:nvSpPr>
          <p:cNvPr id="6" name="Text Box 5"/>
          <p:cNvSpPr txBox="1">
            <a:spLocks noChangeArrowheads="1"/>
          </p:cNvSpPr>
          <p:nvPr userDrawn="1"/>
        </p:nvSpPr>
        <p:spPr bwMode="auto">
          <a:xfrm>
            <a:off x="-1727200" y="3187700"/>
            <a:ext cx="11607800" cy="641350"/>
          </a:xfrm>
          <a:prstGeom prst="rect">
            <a:avLst/>
          </a:prstGeom>
          <a:noFill/>
          <a:ln w="9525">
            <a:noFill/>
            <a:miter lim="800000"/>
            <a:headEnd/>
            <a:tailEnd/>
          </a:ln>
        </p:spPr>
        <p:txBody>
          <a:bodyPr>
            <a:spAutoFit/>
          </a:bodyPr>
          <a:lstStyle/>
          <a:p>
            <a:pPr algn="ctr">
              <a:spcBef>
                <a:spcPct val="50000"/>
              </a:spcBef>
              <a:defRPr/>
            </a:pPr>
            <a:r>
              <a:rPr lang="en-US" sz="3600" b="1" i="0">
                <a:ln>
                  <a:solidFill>
                    <a:schemeClr val="bg2">
                      <a:alpha val="52000"/>
                    </a:schemeClr>
                  </a:solidFill>
                </a:ln>
                <a:solidFill>
                  <a:srgbClr val="000000"/>
                </a:solidFill>
                <a:latin typeface="Tahoma" pitchFamily="34" charset="0"/>
                <a:ea typeface="+mn-ea"/>
              </a:rPr>
              <a:t>Questions and Answers</a:t>
            </a:r>
            <a:endParaRPr lang="en-US" sz="1400" b="1" i="0">
              <a:ln>
                <a:solidFill>
                  <a:schemeClr val="bg2">
                    <a:alpha val="52000"/>
                  </a:schemeClr>
                </a:solidFill>
              </a:ln>
              <a:solidFill>
                <a:srgbClr val="000000"/>
              </a:solidFill>
              <a:latin typeface="Verdana" pitchFamily="34" charset="0"/>
              <a:ea typeface="+mn-ea"/>
            </a:endParaRPr>
          </a:p>
        </p:txBody>
      </p:sp>
    </p:spTree>
    <p:extLst>
      <p:ext uri="{BB962C8B-B14F-4D97-AF65-F5344CB8AC3E}">
        <p14:creationId xmlns:p14="http://schemas.microsoft.com/office/powerpoint/2010/main" val="3164116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EPRI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EDFE55-CD97-4806-B97B-A9091661CD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708"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a:t>Speaker’s Name</a:t>
            </a:r>
            <a:br>
              <a:rPr lang="en-US"/>
            </a:br>
            <a:r>
              <a:rPr lang="en-US"/>
              <a:t>Speaker’s Job Title</a:t>
            </a:r>
            <a:br>
              <a:rPr lang="en-US"/>
            </a:br>
            <a:br>
              <a:rPr lang="en-US"/>
            </a:br>
            <a:r>
              <a:rPr lang="en-US"/>
              <a:t>Event Name</a:t>
            </a:r>
            <a:br>
              <a:rPr lang="en-US"/>
            </a:br>
            <a:r>
              <a:rPr lang="en-US"/>
              <a:t>Date</a:t>
            </a:r>
          </a:p>
        </p:txBody>
      </p:sp>
      <p:sp>
        <p:nvSpPr>
          <p:cNvPr id="28707"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a:t>CLICK TO EDIT MASTER TITLE</a:t>
            </a:r>
          </a:p>
        </p:txBody>
      </p:sp>
      <p:sp>
        <p:nvSpPr>
          <p:cNvPr id="9" name="Rectangle 8"/>
          <p:cNvSpPr/>
          <p:nvPr/>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ndParaRPr>
          </a:p>
        </p:txBody>
      </p:sp>
      <p:sp>
        <p:nvSpPr>
          <p:cNvPr id="8"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a:t>Click To Edit Subtitle</a:t>
            </a:r>
          </a:p>
        </p:txBody>
      </p:sp>
      <p:grpSp>
        <p:nvGrpSpPr>
          <p:cNvPr id="25" name="Group 24">
            <a:extLst>
              <a:ext uri="{FF2B5EF4-FFF2-40B4-BE49-F238E27FC236}">
                <a16:creationId xmlns:a16="http://schemas.microsoft.com/office/drawing/2014/main" id="{3915F8B0-B666-42D5-9101-41C9E224E801}"/>
              </a:ext>
            </a:extLst>
          </p:cNvPr>
          <p:cNvGrpSpPr/>
          <p:nvPr/>
        </p:nvGrpSpPr>
        <p:grpSpPr>
          <a:xfrm>
            <a:off x="338624" y="6181725"/>
            <a:ext cx="4435668" cy="542465"/>
            <a:chOff x="338624" y="6181725"/>
            <a:chExt cx="4435668" cy="542465"/>
          </a:xfrm>
        </p:grpSpPr>
        <p:sp>
          <p:nvSpPr>
            <p:cNvPr id="26" name="Text Box 47">
              <a:extLst>
                <a:ext uri="{FF2B5EF4-FFF2-40B4-BE49-F238E27FC236}">
                  <a16:creationId xmlns:a16="http://schemas.microsoft.com/office/drawing/2014/main" id="{8E8588FC-1D76-47C5-B595-0F9502D2BC62}"/>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a:solidFill>
                    <a:schemeClr val="bg1">
                      <a:lumMod val="50000"/>
                    </a:schemeClr>
                  </a:solidFill>
                  <a:latin typeface="Calibri Light" panose="020F0302020204030204" pitchFamily="34" charset="0"/>
                  <a:cs typeface="Calibri Light" panose="020F0302020204030204" pitchFamily="34" charset="0"/>
                </a:rPr>
                <a:t>© 2023 Electric Power Research Institute, Inc. All rights reserved.</a:t>
              </a:r>
            </a:p>
          </p:txBody>
        </p:sp>
        <p:sp>
          <p:nvSpPr>
            <p:cNvPr id="27" name="TextBox 26">
              <a:hlinkClick r:id="rId3"/>
              <a:extLst>
                <a:ext uri="{FF2B5EF4-FFF2-40B4-BE49-F238E27FC236}">
                  <a16:creationId xmlns:a16="http://schemas.microsoft.com/office/drawing/2014/main" id="{B555F5C0-13E9-4F31-AC9E-6AA423B9AA45}"/>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a:solidFill>
                    <a:schemeClr val="tx1">
                      <a:lumMod val="65000"/>
                      <a:lumOff val="35000"/>
                    </a:schemeClr>
                  </a:solidFill>
                  <a:latin typeface="Century Gothic" panose="020B0502020202020204" pitchFamily="34" charset="0"/>
                </a:rPr>
                <a:t>www.epri.com</a:t>
              </a:r>
            </a:p>
          </p:txBody>
        </p:sp>
        <p:cxnSp>
          <p:nvCxnSpPr>
            <p:cNvPr id="28" name="Straight Connector 27">
              <a:extLst>
                <a:ext uri="{FF2B5EF4-FFF2-40B4-BE49-F238E27FC236}">
                  <a16:creationId xmlns:a16="http://schemas.microsoft.com/office/drawing/2014/main" id="{23518BE5-5103-47F0-BFFA-88320B777BD5}"/>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29" name="Picture 28">
              <a:hlinkClick r:id="rId4"/>
              <a:extLst>
                <a:ext uri="{FF2B5EF4-FFF2-40B4-BE49-F238E27FC236}">
                  <a16:creationId xmlns:a16="http://schemas.microsoft.com/office/drawing/2014/main" id="{F99B0C38-6987-4402-AC71-C1BDE714DE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809" y="6284322"/>
              <a:ext cx="150229" cy="150229"/>
            </a:xfrm>
            <a:prstGeom prst="rect">
              <a:avLst/>
            </a:prstGeom>
          </p:spPr>
        </p:pic>
        <p:pic>
          <p:nvPicPr>
            <p:cNvPr id="30" name="Picture 29">
              <a:hlinkClick r:id="rId6"/>
              <a:extLst>
                <a:ext uri="{FF2B5EF4-FFF2-40B4-BE49-F238E27FC236}">
                  <a16:creationId xmlns:a16="http://schemas.microsoft.com/office/drawing/2014/main" id="{5B7BD5C0-06C6-4AB3-BC4D-383CBA3FC5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31" name="Picture 30">
              <a:hlinkClick r:id="rId8"/>
              <a:extLst>
                <a:ext uri="{FF2B5EF4-FFF2-40B4-BE49-F238E27FC236}">
                  <a16:creationId xmlns:a16="http://schemas.microsoft.com/office/drawing/2014/main" id="{D6A42936-581D-4AE8-8C5D-114B70E95E1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1367522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NUC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08956C-18D0-412B-95E3-E5C100C5EE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0"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a:t>Speaker’s Name</a:t>
            </a:r>
            <a:br>
              <a:rPr lang="en-US"/>
            </a:br>
            <a:r>
              <a:rPr lang="en-US"/>
              <a:t>Speaker’s Job Title</a:t>
            </a:r>
            <a:br>
              <a:rPr lang="en-US"/>
            </a:br>
            <a:br>
              <a:rPr lang="en-US"/>
            </a:br>
            <a:r>
              <a:rPr lang="en-US"/>
              <a:t>Event Name</a:t>
            </a:r>
            <a:br>
              <a:rPr lang="en-US"/>
            </a:br>
            <a:r>
              <a:rPr lang="en-US"/>
              <a:t>Date</a:t>
            </a:r>
          </a:p>
        </p:txBody>
      </p:sp>
      <p:sp>
        <p:nvSpPr>
          <p:cNvPr id="31"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a:t>CLICK TO EDIT MASTER TITLE</a:t>
            </a:r>
          </a:p>
        </p:txBody>
      </p:sp>
      <p:sp>
        <p:nvSpPr>
          <p:cNvPr id="32" name="Rectangle 31"/>
          <p:cNvSpPr/>
          <p:nvPr/>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ndParaRPr>
          </a:p>
        </p:txBody>
      </p:sp>
      <p:sp>
        <p:nvSpPr>
          <p:cNvPr id="34"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a:t>Click To Edit Subtitle</a:t>
            </a:r>
          </a:p>
        </p:txBody>
      </p:sp>
      <p:grpSp>
        <p:nvGrpSpPr>
          <p:cNvPr id="27" name="Group 26">
            <a:extLst>
              <a:ext uri="{FF2B5EF4-FFF2-40B4-BE49-F238E27FC236}">
                <a16:creationId xmlns:a16="http://schemas.microsoft.com/office/drawing/2014/main" id="{05ED8085-ABA4-48ED-A519-0831B00D8554}"/>
              </a:ext>
            </a:extLst>
          </p:cNvPr>
          <p:cNvGrpSpPr/>
          <p:nvPr/>
        </p:nvGrpSpPr>
        <p:grpSpPr>
          <a:xfrm>
            <a:off x="338624" y="6181725"/>
            <a:ext cx="4435668" cy="542465"/>
            <a:chOff x="338624" y="6181725"/>
            <a:chExt cx="4435668" cy="542465"/>
          </a:xfrm>
        </p:grpSpPr>
        <p:sp>
          <p:nvSpPr>
            <p:cNvPr id="28" name="Text Box 47">
              <a:extLst>
                <a:ext uri="{FF2B5EF4-FFF2-40B4-BE49-F238E27FC236}">
                  <a16:creationId xmlns:a16="http://schemas.microsoft.com/office/drawing/2014/main" id="{F4F39EAF-D093-4E70-B2D6-880ADC60D8A1}"/>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a:solidFill>
                    <a:schemeClr val="bg1">
                      <a:lumMod val="50000"/>
                    </a:schemeClr>
                  </a:solidFill>
                  <a:latin typeface="Calibri Light" panose="020F0302020204030204" pitchFamily="34" charset="0"/>
                  <a:cs typeface="Calibri Light" panose="020F0302020204030204" pitchFamily="34" charset="0"/>
                </a:rPr>
                <a:t>© 2023 Electric Power Research Institute, Inc. All rights reserved.</a:t>
              </a:r>
            </a:p>
          </p:txBody>
        </p:sp>
        <p:sp>
          <p:nvSpPr>
            <p:cNvPr id="29" name="TextBox 28">
              <a:hlinkClick r:id="rId3"/>
              <a:extLst>
                <a:ext uri="{FF2B5EF4-FFF2-40B4-BE49-F238E27FC236}">
                  <a16:creationId xmlns:a16="http://schemas.microsoft.com/office/drawing/2014/main" id="{70A982AF-08B3-4ACE-B2CD-2630BF146A3C}"/>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a:solidFill>
                    <a:schemeClr val="tx1">
                      <a:lumMod val="65000"/>
                      <a:lumOff val="35000"/>
                    </a:schemeClr>
                  </a:solidFill>
                  <a:latin typeface="Century Gothic" panose="020B0502020202020204" pitchFamily="34" charset="0"/>
                </a:rPr>
                <a:t>www.epri.com</a:t>
              </a:r>
            </a:p>
          </p:txBody>
        </p:sp>
        <p:cxnSp>
          <p:nvCxnSpPr>
            <p:cNvPr id="33" name="Straight Connector 32">
              <a:extLst>
                <a:ext uri="{FF2B5EF4-FFF2-40B4-BE49-F238E27FC236}">
                  <a16:creationId xmlns:a16="http://schemas.microsoft.com/office/drawing/2014/main" id="{CF511B19-8779-4ED6-BFF5-0D994F5C5A65}"/>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35" name="Picture 34">
              <a:hlinkClick r:id="rId4"/>
              <a:extLst>
                <a:ext uri="{FF2B5EF4-FFF2-40B4-BE49-F238E27FC236}">
                  <a16:creationId xmlns:a16="http://schemas.microsoft.com/office/drawing/2014/main" id="{AFE65F2A-EA10-45F6-AC3E-CEEF60A74D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809" y="6284322"/>
              <a:ext cx="150229" cy="150229"/>
            </a:xfrm>
            <a:prstGeom prst="rect">
              <a:avLst/>
            </a:prstGeom>
          </p:spPr>
        </p:pic>
        <p:pic>
          <p:nvPicPr>
            <p:cNvPr id="36" name="Picture 35">
              <a:hlinkClick r:id="rId6"/>
              <a:extLst>
                <a:ext uri="{FF2B5EF4-FFF2-40B4-BE49-F238E27FC236}">
                  <a16:creationId xmlns:a16="http://schemas.microsoft.com/office/drawing/2014/main" id="{0DE3DCEC-148B-448A-9E2A-45B1BBF5BC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37" name="Picture 36">
              <a:hlinkClick r:id="rId8"/>
              <a:extLst>
                <a:ext uri="{FF2B5EF4-FFF2-40B4-BE49-F238E27FC236}">
                  <a16:creationId xmlns:a16="http://schemas.microsoft.com/office/drawing/2014/main" id="{EFB9741B-B64E-4FCE-8F82-2A995BEB50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2080677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E&amp;SES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C31F06-3E89-4DC2-BB45-7EE9A7B32C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0"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a:t>Speaker’s Name</a:t>
            </a:r>
            <a:br>
              <a:rPr lang="en-US"/>
            </a:br>
            <a:r>
              <a:rPr lang="en-US"/>
              <a:t>Speaker’s Job Title</a:t>
            </a:r>
            <a:br>
              <a:rPr lang="en-US"/>
            </a:br>
            <a:br>
              <a:rPr lang="en-US"/>
            </a:br>
            <a:r>
              <a:rPr lang="en-US"/>
              <a:t>Event Name</a:t>
            </a:r>
            <a:br>
              <a:rPr lang="en-US"/>
            </a:br>
            <a:r>
              <a:rPr lang="en-US"/>
              <a:t>Date</a:t>
            </a:r>
          </a:p>
        </p:txBody>
      </p:sp>
      <p:sp>
        <p:nvSpPr>
          <p:cNvPr id="31"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a:t>CLICK TO EDIT MASTER TITLE</a:t>
            </a:r>
          </a:p>
        </p:txBody>
      </p:sp>
      <p:sp>
        <p:nvSpPr>
          <p:cNvPr id="32" name="Rectangle 31"/>
          <p:cNvSpPr/>
          <p:nvPr/>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ndParaRPr>
          </a:p>
        </p:txBody>
      </p:sp>
      <p:sp>
        <p:nvSpPr>
          <p:cNvPr id="34"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a:t>Click To Edit Subtitle</a:t>
            </a:r>
          </a:p>
        </p:txBody>
      </p:sp>
      <p:grpSp>
        <p:nvGrpSpPr>
          <p:cNvPr id="25" name="Group 24">
            <a:extLst>
              <a:ext uri="{FF2B5EF4-FFF2-40B4-BE49-F238E27FC236}">
                <a16:creationId xmlns:a16="http://schemas.microsoft.com/office/drawing/2014/main" id="{F6A2914A-AAC4-4409-9DC2-C181488DA4B3}"/>
              </a:ext>
            </a:extLst>
          </p:cNvPr>
          <p:cNvGrpSpPr/>
          <p:nvPr/>
        </p:nvGrpSpPr>
        <p:grpSpPr>
          <a:xfrm>
            <a:off x="338624" y="6181725"/>
            <a:ext cx="4435668" cy="542465"/>
            <a:chOff x="338624" y="6181725"/>
            <a:chExt cx="4435668" cy="542465"/>
          </a:xfrm>
        </p:grpSpPr>
        <p:sp>
          <p:nvSpPr>
            <p:cNvPr id="29" name="Text Box 47">
              <a:extLst>
                <a:ext uri="{FF2B5EF4-FFF2-40B4-BE49-F238E27FC236}">
                  <a16:creationId xmlns:a16="http://schemas.microsoft.com/office/drawing/2014/main" id="{2AD0D039-F165-4672-8A4D-636C8A4722C6}"/>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a:solidFill>
                    <a:schemeClr val="bg1">
                      <a:lumMod val="50000"/>
                    </a:schemeClr>
                  </a:solidFill>
                  <a:latin typeface="Calibri Light" panose="020F0302020204030204" pitchFamily="34" charset="0"/>
                  <a:cs typeface="Calibri Light" panose="020F0302020204030204" pitchFamily="34" charset="0"/>
                </a:rPr>
                <a:t>© 2023 Electric Power Research Institute, Inc. All rights reserved.</a:t>
              </a:r>
            </a:p>
          </p:txBody>
        </p:sp>
        <p:sp>
          <p:nvSpPr>
            <p:cNvPr id="33" name="TextBox 32">
              <a:hlinkClick r:id="rId3"/>
              <a:extLst>
                <a:ext uri="{FF2B5EF4-FFF2-40B4-BE49-F238E27FC236}">
                  <a16:creationId xmlns:a16="http://schemas.microsoft.com/office/drawing/2014/main" id="{21A3DC88-FB53-4B30-8657-1F27078A853D}"/>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a:solidFill>
                    <a:schemeClr val="tx1">
                      <a:lumMod val="65000"/>
                      <a:lumOff val="35000"/>
                    </a:schemeClr>
                  </a:solidFill>
                  <a:latin typeface="Century Gothic" panose="020B0502020202020204" pitchFamily="34" charset="0"/>
                </a:rPr>
                <a:t>www.epri.com</a:t>
              </a:r>
            </a:p>
          </p:txBody>
        </p:sp>
        <p:cxnSp>
          <p:nvCxnSpPr>
            <p:cNvPr id="35" name="Straight Connector 34">
              <a:extLst>
                <a:ext uri="{FF2B5EF4-FFF2-40B4-BE49-F238E27FC236}">
                  <a16:creationId xmlns:a16="http://schemas.microsoft.com/office/drawing/2014/main" id="{36D96DFB-D8B4-401B-BD76-D4FAB2779AC3}"/>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36" name="Picture 35">
              <a:hlinkClick r:id="rId4"/>
              <a:extLst>
                <a:ext uri="{FF2B5EF4-FFF2-40B4-BE49-F238E27FC236}">
                  <a16:creationId xmlns:a16="http://schemas.microsoft.com/office/drawing/2014/main" id="{6146E3C0-C099-4B35-AB14-7B6C4FAFEE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809" y="6284322"/>
              <a:ext cx="150229" cy="150229"/>
            </a:xfrm>
            <a:prstGeom prst="rect">
              <a:avLst/>
            </a:prstGeom>
          </p:spPr>
        </p:pic>
        <p:pic>
          <p:nvPicPr>
            <p:cNvPr id="37" name="Picture 36">
              <a:hlinkClick r:id="rId6"/>
              <a:extLst>
                <a:ext uri="{FF2B5EF4-FFF2-40B4-BE49-F238E27FC236}">
                  <a16:creationId xmlns:a16="http://schemas.microsoft.com/office/drawing/2014/main" id="{0F94D77D-2453-4542-AFC0-11CA186E81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38" name="Picture 37">
              <a:hlinkClick r:id="rId8"/>
              <a:extLst>
                <a:ext uri="{FF2B5EF4-FFF2-40B4-BE49-F238E27FC236}">
                  <a16:creationId xmlns:a16="http://schemas.microsoft.com/office/drawing/2014/main" id="{87C10504-8C10-4A69-A247-764C0BB9FCB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20069129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F156AC-AC73-4A21-8467-792B128628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0"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a:t>Speaker’s Name</a:t>
            </a:r>
            <a:br>
              <a:rPr lang="en-US"/>
            </a:br>
            <a:r>
              <a:rPr lang="en-US"/>
              <a:t>Speaker’s Job Title</a:t>
            </a:r>
            <a:br>
              <a:rPr lang="en-US"/>
            </a:br>
            <a:br>
              <a:rPr lang="en-US"/>
            </a:br>
            <a:r>
              <a:rPr lang="en-US"/>
              <a:t>Event Name</a:t>
            </a:r>
            <a:br>
              <a:rPr lang="en-US"/>
            </a:br>
            <a:r>
              <a:rPr lang="en-US"/>
              <a:t>Date</a:t>
            </a:r>
          </a:p>
        </p:txBody>
      </p:sp>
      <p:sp>
        <p:nvSpPr>
          <p:cNvPr id="31"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a:t>CLICK TO EDIT MASTER TITLE</a:t>
            </a:r>
          </a:p>
        </p:txBody>
      </p:sp>
      <p:sp>
        <p:nvSpPr>
          <p:cNvPr id="32" name="Rectangle 31"/>
          <p:cNvSpPr/>
          <p:nvPr/>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ndParaRPr>
          </a:p>
        </p:txBody>
      </p:sp>
      <p:sp>
        <p:nvSpPr>
          <p:cNvPr id="34"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a:t>Click To Edit Subtitle</a:t>
            </a:r>
          </a:p>
        </p:txBody>
      </p:sp>
      <p:grpSp>
        <p:nvGrpSpPr>
          <p:cNvPr id="23" name="Group 22">
            <a:extLst>
              <a:ext uri="{FF2B5EF4-FFF2-40B4-BE49-F238E27FC236}">
                <a16:creationId xmlns:a16="http://schemas.microsoft.com/office/drawing/2014/main" id="{55DC62A5-1095-42CE-AB5A-BD29C0D13141}"/>
              </a:ext>
            </a:extLst>
          </p:cNvPr>
          <p:cNvGrpSpPr/>
          <p:nvPr/>
        </p:nvGrpSpPr>
        <p:grpSpPr>
          <a:xfrm>
            <a:off x="338624" y="6181725"/>
            <a:ext cx="4435668" cy="542465"/>
            <a:chOff x="338624" y="6181725"/>
            <a:chExt cx="4435668" cy="542465"/>
          </a:xfrm>
        </p:grpSpPr>
        <p:sp>
          <p:nvSpPr>
            <p:cNvPr id="25" name="Text Box 47">
              <a:extLst>
                <a:ext uri="{FF2B5EF4-FFF2-40B4-BE49-F238E27FC236}">
                  <a16:creationId xmlns:a16="http://schemas.microsoft.com/office/drawing/2014/main" id="{4EC5A6E3-655F-4AB9-A7A8-7A9AEBB90628}"/>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a:solidFill>
                    <a:schemeClr val="bg1">
                      <a:lumMod val="50000"/>
                    </a:schemeClr>
                  </a:solidFill>
                  <a:latin typeface="Calibri Light" panose="020F0302020204030204" pitchFamily="34" charset="0"/>
                  <a:cs typeface="Calibri Light" panose="020F0302020204030204" pitchFamily="34" charset="0"/>
                </a:rPr>
                <a:t>© 2023 Electric Power Research Institute, Inc. All rights reserved.</a:t>
              </a:r>
            </a:p>
          </p:txBody>
        </p:sp>
        <p:sp>
          <p:nvSpPr>
            <p:cNvPr id="29" name="TextBox 28">
              <a:hlinkClick r:id="rId3"/>
              <a:extLst>
                <a:ext uri="{FF2B5EF4-FFF2-40B4-BE49-F238E27FC236}">
                  <a16:creationId xmlns:a16="http://schemas.microsoft.com/office/drawing/2014/main" id="{7FA55AB5-8BF7-460F-A30D-2A37692BE320}"/>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a:solidFill>
                    <a:schemeClr val="tx1">
                      <a:lumMod val="65000"/>
                      <a:lumOff val="35000"/>
                    </a:schemeClr>
                  </a:solidFill>
                  <a:latin typeface="Century Gothic" panose="020B0502020202020204" pitchFamily="34" charset="0"/>
                </a:rPr>
                <a:t>www.epri.com</a:t>
              </a:r>
            </a:p>
          </p:txBody>
        </p:sp>
        <p:cxnSp>
          <p:nvCxnSpPr>
            <p:cNvPr id="33" name="Straight Connector 32">
              <a:extLst>
                <a:ext uri="{FF2B5EF4-FFF2-40B4-BE49-F238E27FC236}">
                  <a16:creationId xmlns:a16="http://schemas.microsoft.com/office/drawing/2014/main" id="{86F0D2FF-7C62-45DB-97AF-E1FB43BCA515}"/>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35" name="Picture 34">
              <a:hlinkClick r:id="rId4"/>
              <a:extLst>
                <a:ext uri="{FF2B5EF4-FFF2-40B4-BE49-F238E27FC236}">
                  <a16:creationId xmlns:a16="http://schemas.microsoft.com/office/drawing/2014/main" id="{BB2176D2-CCA7-46B6-88D4-4AA41D992D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809" y="6284322"/>
              <a:ext cx="150229" cy="150229"/>
            </a:xfrm>
            <a:prstGeom prst="rect">
              <a:avLst/>
            </a:prstGeom>
          </p:spPr>
        </p:pic>
        <p:pic>
          <p:nvPicPr>
            <p:cNvPr id="36" name="Picture 35">
              <a:hlinkClick r:id="rId6"/>
              <a:extLst>
                <a:ext uri="{FF2B5EF4-FFF2-40B4-BE49-F238E27FC236}">
                  <a16:creationId xmlns:a16="http://schemas.microsoft.com/office/drawing/2014/main" id="{49AE2524-F34D-4267-9E9F-139BFEEA01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37" name="Picture 36">
              <a:hlinkClick r:id="rId8"/>
              <a:extLst>
                <a:ext uri="{FF2B5EF4-FFF2-40B4-BE49-F238E27FC236}">
                  <a16:creationId xmlns:a16="http://schemas.microsoft.com/office/drawing/2014/main" id="{6E26CD04-ED04-44D5-BFD2-E52A16C4B47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2350022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G&amp;LCR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13DCC-F107-4B27-8EAA-FA2368E322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0"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a:t>Speaker’s Name</a:t>
            </a:r>
            <a:br>
              <a:rPr lang="en-US"/>
            </a:br>
            <a:r>
              <a:rPr lang="en-US"/>
              <a:t>Speaker’s Job Title</a:t>
            </a:r>
            <a:br>
              <a:rPr lang="en-US"/>
            </a:br>
            <a:br>
              <a:rPr lang="en-US"/>
            </a:br>
            <a:r>
              <a:rPr lang="en-US"/>
              <a:t>Event Name</a:t>
            </a:r>
            <a:br>
              <a:rPr lang="en-US"/>
            </a:br>
            <a:r>
              <a:rPr lang="en-US"/>
              <a:t>Date</a:t>
            </a:r>
          </a:p>
        </p:txBody>
      </p:sp>
      <p:sp>
        <p:nvSpPr>
          <p:cNvPr id="31"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a:t>CLICK TO EDIT MASTER TITLE</a:t>
            </a:r>
          </a:p>
        </p:txBody>
      </p:sp>
      <p:sp>
        <p:nvSpPr>
          <p:cNvPr id="32" name="Rectangle 31"/>
          <p:cNvSpPr/>
          <p:nvPr/>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ndParaRPr>
          </a:p>
        </p:txBody>
      </p:sp>
      <p:sp>
        <p:nvSpPr>
          <p:cNvPr id="34"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a:t>Click To Edit Subtitle</a:t>
            </a:r>
          </a:p>
        </p:txBody>
      </p:sp>
      <p:grpSp>
        <p:nvGrpSpPr>
          <p:cNvPr id="25" name="Group 24">
            <a:extLst>
              <a:ext uri="{FF2B5EF4-FFF2-40B4-BE49-F238E27FC236}">
                <a16:creationId xmlns:a16="http://schemas.microsoft.com/office/drawing/2014/main" id="{F6A2914A-AAC4-4409-9DC2-C181488DA4B3}"/>
              </a:ext>
            </a:extLst>
          </p:cNvPr>
          <p:cNvGrpSpPr/>
          <p:nvPr/>
        </p:nvGrpSpPr>
        <p:grpSpPr>
          <a:xfrm>
            <a:off x="338624" y="6181725"/>
            <a:ext cx="4435668" cy="542465"/>
            <a:chOff x="338624" y="6181725"/>
            <a:chExt cx="4435668" cy="542465"/>
          </a:xfrm>
        </p:grpSpPr>
        <p:sp>
          <p:nvSpPr>
            <p:cNvPr id="29" name="Text Box 47">
              <a:extLst>
                <a:ext uri="{FF2B5EF4-FFF2-40B4-BE49-F238E27FC236}">
                  <a16:creationId xmlns:a16="http://schemas.microsoft.com/office/drawing/2014/main" id="{2AD0D039-F165-4672-8A4D-636C8A4722C6}"/>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a:solidFill>
                    <a:schemeClr val="bg1">
                      <a:lumMod val="50000"/>
                    </a:schemeClr>
                  </a:solidFill>
                  <a:latin typeface="Calibri Light" panose="020F0302020204030204" pitchFamily="34" charset="0"/>
                  <a:cs typeface="Calibri Light" panose="020F0302020204030204" pitchFamily="34" charset="0"/>
                </a:rPr>
                <a:t>© 2023 Electric Power Research Institute, Inc. All rights reserved.</a:t>
              </a:r>
            </a:p>
          </p:txBody>
        </p:sp>
        <p:sp>
          <p:nvSpPr>
            <p:cNvPr id="33" name="TextBox 32">
              <a:hlinkClick r:id="rId3"/>
              <a:extLst>
                <a:ext uri="{FF2B5EF4-FFF2-40B4-BE49-F238E27FC236}">
                  <a16:creationId xmlns:a16="http://schemas.microsoft.com/office/drawing/2014/main" id="{21A3DC88-FB53-4B30-8657-1F27078A853D}"/>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a:solidFill>
                    <a:schemeClr val="tx1">
                      <a:lumMod val="65000"/>
                      <a:lumOff val="35000"/>
                    </a:schemeClr>
                  </a:solidFill>
                  <a:latin typeface="Century Gothic" panose="020B0502020202020204" pitchFamily="34" charset="0"/>
                </a:rPr>
                <a:t>www.epri.com</a:t>
              </a:r>
            </a:p>
          </p:txBody>
        </p:sp>
        <p:cxnSp>
          <p:nvCxnSpPr>
            <p:cNvPr id="35" name="Straight Connector 34">
              <a:extLst>
                <a:ext uri="{FF2B5EF4-FFF2-40B4-BE49-F238E27FC236}">
                  <a16:creationId xmlns:a16="http://schemas.microsoft.com/office/drawing/2014/main" id="{36D96DFB-D8B4-401B-BD76-D4FAB2779AC3}"/>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36" name="Picture 35">
              <a:hlinkClick r:id="rId4"/>
              <a:extLst>
                <a:ext uri="{FF2B5EF4-FFF2-40B4-BE49-F238E27FC236}">
                  <a16:creationId xmlns:a16="http://schemas.microsoft.com/office/drawing/2014/main" id="{6146E3C0-C099-4B35-AB14-7B6C4FAFEE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809" y="6284322"/>
              <a:ext cx="150229" cy="150229"/>
            </a:xfrm>
            <a:prstGeom prst="rect">
              <a:avLst/>
            </a:prstGeom>
          </p:spPr>
        </p:pic>
        <p:pic>
          <p:nvPicPr>
            <p:cNvPr id="37" name="Picture 36">
              <a:hlinkClick r:id="rId6"/>
              <a:extLst>
                <a:ext uri="{FF2B5EF4-FFF2-40B4-BE49-F238E27FC236}">
                  <a16:creationId xmlns:a16="http://schemas.microsoft.com/office/drawing/2014/main" id="{0F94D77D-2453-4542-AFC0-11CA186E81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38" name="Picture 37">
              <a:hlinkClick r:id="rId8"/>
              <a:extLst>
                <a:ext uri="{FF2B5EF4-FFF2-40B4-BE49-F238E27FC236}">
                  <a16:creationId xmlns:a16="http://schemas.microsoft.com/office/drawing/2014/main" id="{87C10504-8C10-4A69-A247-764C0BB9FCB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2162571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IG&amp;ES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370DE5-6E93-4496-B10C-FF6027E31F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1"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a:t>Speaker’s Name</a:t>
            </a:r>
            <a:br>
              <a:rPr lang="en-US"/>
            </a:br>
            <a:r>
              <a:rPr lang="en-US"/>
              <a:t>Speaker’s Job Title</a:t>
            </a:r>
            <a:br>
              <a:rPr lang="en-US"/>
            </a:br>
            <a:br>
              <a:rPr lang="en-US"/>
            </a:br>
            <a:r>
              <a:rPr lang="en-US"/>
              <a:t>Event Name</a:t>
            </a:r>
            <a:br>
              <a:rPr lang="en-US"/>
            </a:br>
            <a:r>
              <a:rPr lang="en-US"/>
              <a:t>Date</a:t>
            </a:r>
          </a:p>
        </p:txBody>
      </p:sp>
      <p:sp>
        <p:nvSpPr>
          <p:cNvPr id="22"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a:t>CLICK TO EDIT MASTER TITLE</a:t>
            </a:r>
          </a:p>
        </p:txBody>
      </p:sp>
      <p:sp>
        <p:nvSpPr>
          <p:cNvPr id="24" name="Rectangle 23"/>
          <p:cNvSpPr/>
          <p:nvPr/>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ndParaRPr>
          </a:p>
        </p:txBody>
      </p:sp>
      <p:sp>
        <p:nvSpPr>
          <p:cNvPr id="30"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a:t>Click To Edit Subtitle</a:t>
            </a:r>
          </a:p>
        </p:txBody>
      </p:sp>
      <p:grpSp>
        <p:nvGrpSpPr>
          <p:cNvPr id="27" name="Group 26">
            <a:extLst>
              <a:ext uri="{FF2B5EF4-FFF2-40B4-BE49-F238E27FC236}">
                <a16:creationId xmlns:a16="http://schemas.microsoft.com/office/drawing/2014/main" id="{C593561F-CAB2-4517-A6C1-CC6CDE085269}"/>
              </a:ext>
            </a:extLst>
          </p:cNvPr>
          <p:cNvGrpSpPr/>
          <p:nvPr/>
        </p:nvGrpSpPr>
        <p:grpSpPr>
          <a:xfrm>
            <a:off x="338624" y="6181725"/>
            <a:ext cx="4435668" cy="542465"/>
            <a:chOff x="338624" y="6181725"/>
            <a:chExt cx="4435668" cy="542465"/>
          </a:xfrm>
        </p:grpSpPr>
        <p:sp>
          <p:nvSpPr>
            <p:cNvPr id="28" name="Text Box 47">
              <a:extLst>
                <a:ext uri="{FF2B5EF4-FFF2-40B4-BE49-F238E27FC236}">
                  <a16:creationId xmlns:a16="http://schemas.microsoft.com/office/drawing/2014/main" id="{C6098697-978C-497A-8844-B897E3851A4D}"/>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a:solidFill>
                    <a:schemeClr val="bg1">
                      <a:lumMod val="50000"/>
                    </a:schemeClr>
                  </a:solidFill>
                  <a:latin typeface="Calibri Light" panose="020F0302020204030204" pitchFamily="34" charset="0"/>
                  <a:cs typeface="Calibri Light" panose="020F0302020204030204" pitchFamily="34" charset="0"/>
                </a:rPr>
                <a:t>© 2023 Electric Power Research Institute, Inc. All rights reserved.</a:t>
              </a:r>
            </a:p>
          </p:txBody>
        </p:sp>
        <p:sp>
          <p:nvSpPr>
            <p:cNvPr id="29" name="TextBox 28">
              <a:hlinkClick r:id="rId3"/>
              <a:extLst>
                <a:ext uri="{FF2B5EF4-FFF2-40B4-BE49-F238E27FC236}">
                  <a16:creationId xmlns:a16="http://schemas.microsoft.com/office/drawing/2014/main" id="{2B0D3F73-8CAD-40AE-843F-C23EDECF168A}"/>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a:solidFill>
                    <a:schemeClr val="tx1">
                      <a:lumMod val="65000"/>
                      <a:lumOff val="35000"/>
                    </a:schemeClr>
                  </a:solidFill>
                  <a:latin typeface="Century Gothic" panose="020B0502020202020204" pitchFamily="34" charset="0"/>
                </a:rPr>
                <a:t>www.epri.com</a:t>
              </a:r>
            </a:p>
          </p:txBody>
        </p:sp>
        <p:cxnSp>
          <p:nvCxnSpPr>
            <p:cNvPr id="31" name="Straight Connector 30">
              <a:extLst>
                <a:ext uri="{FF2B5EF4-FFF2-40B4-BE49-F238E27FC236}">
                  <a16:creationId xmlns:a16="http://schemas.microsoft.com/office/drawing/2014/main" id="{EFE81FBE-9D64-4C06-BAB1-FFAF2AB5C92F}"/>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32" name="Picture 31">
              <a:hlinkClick r:id="rId4"/>
              <a:extLst>
                <a:ext uri="{FF2B5EF4-FFF2-40B4-BE49-F238E27FC236}">
                  <a16:creationId xmlns:a16="http://schemas.microsoft.com/office/drawing/2014/main" id="{D6AAD40B-2BE4-4A23-AF70-2E6A765EE5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809" y="6284322"/>
              <a:ext cx="150229" cy="150229"/>
            </a:xfrm>
            <a:prstGeom prst="rect">
              <a:avLst/>
            </a:prstGeom>
          </p:spPr>
        </p:pic>
        <p:pic>
          <p:nvPicPr>
            <p:cNvPr id="33" name="Picture 32">
              <a:hlinkClick r:id="rId6"/>
              <a:extLst>
                <a:ext uri="{FF2B5EF4-FFF2-40B4-BE49-F238E27FC236}">
                  <a16:creationId xmlns:a16="http://schemas.microsoft.com/office/drawing/2014/main" id="{D26E2C2D-63AC-4672-9CFD-12890EB11B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34" name="Picture 33">
              <a:hlinkClick r:id="rId8"/>
              <a:extLst>
                <a:ext uri="{FF2B5EF4-FFF2-40B4-BE49-F238E27FC236}">
                  <a16:creationId xmlns:a16="http://schemas.microsoft.com/office/drawing/2014/main" id="{718FAA29-2E23-4896-BC6D-970DF44FCE9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532849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amp;DI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DD1C6-53CB-422F-B275-DBDFBD94282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0" name="Rectangle 36"/>
          <p:cNvSpPr>
            <a:spLocks noGrp="1" noChangeArrowheads="1"/>
          </p:cNvSpPr>
          <p:nvPr>
            <p:ph type="subTitle" sz="quarter" idx="1" hasCustomPrompt="1"/>
          </p:nvPr>
        </p:nvSpPr>
        <p:spPr>
          <a:xfrm>
            <a:off x="365758" y="4023360"/>
            <a:ext cx="6217920" cy="1920240"/>
          </a:xfrm>
        </p:spPr>
        <p:txBody>
          <a:bodyPr numCol="1">
            <a:normAutofit/>
          </a:bodyPr>
          <a:lstStyle>
            <a:lvl1pPr marL="0" marR="0" indent="0" algn="l" defTabSz="914400" rtl="0" eaLnBrk="1" fontAlgn="base" latinLnBrk="0" hangingPunct="1">
              <a:lnSpc>
                <a:spcPct val="100000"/>
              </a:lnSpc>
              <a:spcBef>
                <a:spcPct val="0"/>
              </a:spcBef>
              <a:spcAft>
                <a:spcPts val="0"/>
              </a:spcAft>
              <a:buClr>
                <a:schemeClr val="tx1">
                  <a:lumMod val="65000"/>
                  <a:lumOff val="35000"/>
                </a:schemeClr>
              </a:buClr>
              <a:buSzPct val="80000"/>
              <a:buFontTx/>
              <a:buNone/>
              <a:tabLst/>
              <a:defRPr sz="2000">
                <a:solidFill>
                  <a:schemeClr val="tx1"/>
                </a:solidFill>
                <a:latin typeface="+mn-lt"/>
                <a:cs typeface="Calibri Light" panose="020F0302020204030204" pitchFamily="34" charset="0"/>
              </a:defRPr>
            </a:lvl1pPr>
          </a:lstStyle>
          <a:p>
            <a:r>
              <a:rPr lang="en-US"/>
              <a:t>Speaker’s Name</a:t>
            </a:r>
            <a:br>
              <a:rPr lang="en-US"/>
            </a:br>
            <a:r>
              <a:rPr lang="en-US"/>
              <a:t>Speaker’s Job Title</a:t>
            </a:r>
            <a:br>
              <a:rPr lang="en-US"/>
            </a:br>
            <a:br>
              <a:rPr lang="en-US"/>
            </a:br>
            <a:r>
              <a:rPr lang="en-US"/>
              <a:t>Event Name</a:t>
            </a:r>
            <a:br>
              <a:rPr lang="en-US"/>
            </a:br>
            <a:r>
              <a:rPr lang="en-US"/>
              <a:t>Date</a:t>
            </a:r>
          </a:p>
        </p:txBody>
      </p:sp>
      <p:sp>
        <p:nvSpPr>
          <p:cNvPr id="31" name="Rectangle 35"/>
          <p:cNvSpPr>
            <a:spLocks noGrp="1" noChangeArrowheads="1"/>
          </p:cNvSpPr>
          <p:nvPr>
            <p:ph type="ctrTitle" sz="quarter" hasCustomPrompt="1"/>
          </p:nvPr>
        </p:nvSpPr>
        <p:spPr>
          <a:xfrm>
            <a:off x="365758" y="731520"/>
            <a:ext cx="6217920" cy="2377440"/>
          </a:xfrm>
        </p:spPr>
        <p:txBody>
          <a:bodyPr anchor="b">
            <a:normAutofit/>
          </a:bodyPr>
          <a:lstStyle>
            <a:lvl1pPr algn="l">
              <a:spcAft>
                <a:spcPts val="600"/>
              </a:spcAft>
              <a:defRPr sz="3600">
                <a:solidFill>
                  <a:schemeClr val="tx1"/>
                </a:solidFill>
              </a:defRPr>
            </a:lvl1pPr>
          </a:lstStyle>
          <a:p>
            <a:r>
              <a:rPr lang="en-US"/>
              <a:t>CLICK TO EDIT MASTER TITLE</a:t>
            </a:r>
          </a:p>
        </p:txBody>
      </p:sp>
      <p:sp>
        <p:nvSpPr>
          <p:cNvPr id="32" name="Rectangle 31"/>
          <p:cNvSpPr/>
          <p:nvPr/>
        </p:nvSpPr>
        <p:spPr bwMode="auto">
          <a:xfrm flipH="1">
            <a:off x="-1" y="0"/>
            <a:ext cx="103465" cy="6858000"/>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ndParaRPr>
          </a:p>
        </p:txBody>
      </p:sp>
      <p:sp>
        <p:nvSpPr>
          <p:cNvPr id="34" name="Text Placeholder 7"/>
          <p:cNvSpPr>
            <a:spLocks noGrp="1"/>
          </p:cNvSpPr>
          <p:nvPr>
            <p:ph type="body" sz="quarter" idx="10" hasCustomPrompt="1"/>
          </p:nvPr>
        </p:nvSpPr>
        <p:spPr>
          <a:xfrm>
            <a:off x="365758" y="3108960"/>
            <a:ext cx="6217920" cy="914400"/>
          </a:xfrm>
        </p:spPr>
        <p:txBody>
          <a:bodyPr>
            <a:normAutofit/>
          </a:bodyPr>
          <a:lstStyle>
            <a:lvl1pPr marL="0" indent="0">
              <a:buNone/>
              <a:defRPr sz="2400" b="1" baseline="0">
                <a:solidFill>
                  <a:srgbClr val="0040C0"/>
                </a:solidFill>
                <a:latin typeface="+mj-lt"/>
              </a:defRPr>
            </a:lvl1pPr>
          </a:lstStyle>
          <a:p>
            <a:pPr lvl="0"/>
            <a:r>
              <a:rPr lang="en-US"/>
              <a:t>Click To Edit Subtitle</a:t>
            </a:r>
          </a:p>
        </p:txBody>
      </p:sp>
      <p:grpSp>
        <p:nvGrpSpPr>
          <p:cNvPr id="23" name="Group 22">
            <a:extLst>
              <a:ext uri="{FF2B5EF4-FFF2-40B4-BE49-F238E27FC236}">
                <a16:creationId xmlns:a16="http://schemas.microsoft.com/office/drawing/2014/main" id="{30CA6871-F43E-43AE-A2AE-E46146D6A565}"/>
              </a:ext>
            </a:extLst>
          </p:cNvPr>
          <p:cNvGrpSpPr/>
          <p:nvPr/>
        </p:nvGrpSpPr>
        <p:grpSpPr>
          <a:xfrm>
            <a:off x="338624" y="6181725"/>
            <a:ext cx="4435668" cy="542465"/>
            <a:chOff x="338624" y="6181725"/>
            <a:chExt cx="4435668" cy="542465"/>
          </a:xfrm>
        </p:grpSpPr>
        <p:sp>
          <p:nvSpPr>
            <p:cNvPr id="25" name="Text Box 47">
              <a:extLst>
                <a:ext uri="{FF2B5EF4-FFF2-40B4-BE49-F238E27FC236}">
                  <a16:creationId xmlns:a16="http://schemas.microsoft.com/office/drawing/2014/main" id="{456EFF95-D289-468B-A39F-1C223CCA085B}"/>
                </a:ext>
              </a:extLst>
            </p:cNvPr>
            <p:cNvSpPr txBox="1">
              <a:spLocks noChangeArrowheads="1"/>
            </p:cNvSpPr>
            <p:nvPr/>
          </p:nvSpPr>
          <p:spPr bwMode="auto">
            <a:xfrm>
              <a:off x="1912610" y="6505633"/>
              <a:ext cx="2861682" cy="215444"/>
            </a:xfrm>
            <a:prstGeom prst="rect">
              <a:avLst/>
            </a:prstGeom>
            <a:noFill/>
            <a:ln w="9525">
              <a:noFill/>
              <a:miter lim="800000"/>
              <a:headEnd/>
              <a:tailEnd/>
            </a:ln>
            <a:effectLst/>
          </p:spPr>
          <p:txBody>
            <a:bodyPr wrap="none">
              <a:spAutoFit/>
            </a:bodyPr>
            <a:lstStyle/>
            <a:p>
              <a:pPr algn="ctr">
                <a:spcBef>
                  <a:spcPts val="0"/>
                </a:spcBef>
              </a:pPr>
              <a:r>
                <a:rPr lang="en-US" sz="800">
                  <a:solidFill>
                    <a:schemeClr val="bg1">
                      <a:lumMod val="50000"/>
                    </a:schemeClr>
                  </a:solidFill>
                  <a:latin typeface="Calibri Light" panose="020F0302020204030204" pitchFamily="34" charset="0"/>
                  <a:cs typeface="Calibri Light" panose="020F0302020204030204" pitchFamily="34" charset="0"/>
                </a:rPr>
                <a:t>© 2023 Electric Power Research Institute, Inc. All rights reserved.</a:t>
              </a:r>
            </a:p>
          </p:txBody>
        </p:sp>
        <p:sp>
          <p:nvSpPr>
            <p:cNvPr id="29" name="TextBox 28">
              <a:hlinkClick r:id="rId3"/>
              <a:extLst>
                <a:ext uri="{FF2B5EF4-FFF2-40B4-BE49-F238E27FC236}">
                  <a16:creationId xmlns:a16="http://schemas.microsoft.com/office/drawing/2014/main" id="{12A1A365-06F2-4B20-9224-7C3EAC6A4286}"/>
                </a:ext>
              </a:extLst>
            </p:cNvPr>
            <p:cNvSpPr txBox="1"/>
            <p:nvPr/>
          </p:nvSpPr>
          <p:spPr>
            <a:xfrm>
              <a:off x="338624" y="6462580"/>
              <a:ext cx="1510665" cy="261610"/>
            </a:xfrm>
            <a:prstGeom prst="rect">
              <a:avLst/>
            </a:prstGeom>
            <a:noFill/>
          </p:spPr>
          <p:txBody>
            <a:bodyPr wrap="square" rtlCol="0">
              <a:spAutoFit/>
            </a:bodyPr>
            <a:lstStyle/>
            <a:p>
              <a:pPr algn="l"/>
              <a:r>
                <a:rPr lang="en-US" sz="1100" b="1" spc="200" baseline="0">
                  <a:solidFill>
                    <a:schemeClr val="tx1">
                      <a:lumMod val="65000"/>
                      <a:lumOff val="35000"/>
                    </a:schemeClr>
                  </a:solidFill>
                  <a:latin typeface="Century Gothic" panose="020B0502020202020204" pitchFamily="34" charset="0"/>
                </a:rPr>
                <a:t>www.epri.com</a:t>
              </a:r>
            </a:p>
          </p:txBody>
        </p:sp>
        <p:cxnSp>
          <p:nvCxnSpPr>
            <p:cNvPr id="33" name="Straight Connector 32">
              <a:extLst>
                <a:ext uri="{FF2B5EF4-FFF2-40B4-BE49-F238E27FC236}">
                  <a16:creationId xmlns:a16="http://schemas.microsoft.com/office/drawing/2014/main" id="{9959B6B3-B9E1-4933-8BDC-3B3FDC236B79}"/>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35" name="Picture 34">
              <a:hlinkClick r:id="rId4"/>
              <a:extLst>
                <a:ext uri="{FF2B5EF4-FFF2-40B4-BE49-F238E27FC236}">
                  <a16:creationId xmlns:a16="http://schemas.microsoft.com/office/drawing/2014/main" id="{CD2CCB58-DA3B-462C-80B9-C58BBFFCC7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809" y="6284322"/>
              <a:ext cx="150229" cy="150229"/>
            </a:xfrm>
            <a:prstGeom prst="rect">
              <a:avLst/>
            </a:prstGeom>
          </p:spPr>
        </p:pic>
        <p:pic>
          <p:nvPicPr>
            <p:cNvPr id="36" name="Picture 35">
              <a:hlinkClick r:id="rId6"/>
              <a:extLst>
                <a:ext uri="{FF2B5EF4-FFF2-40B4-BE49-F238E27FC236}">
                  <a16:creationId xmlns:a16="http://schemas.microsoft.com/office/drawing/2014/main" id="{AE810849-F144-4E7E-93DE-EAF2E08368A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11415" y="6277559"/>
              <a:ext cx="75579" cy="163755"/>
            </a:xfrm>
            <a:prstGeom prst="rect">
              <a:avLst/>
            </a:prstGeom>
          </p:spPr>
        </p:pic>
        <p:pic>
          <p:nvPicPr>
            <p:cNvPr id="37" name="Picture 36">
              <a:hlinkClick r:id="rId8"/>
              <a:extLst>
                <a:ext uri="{FF2B5EF4-FFF2-40B4-BE49-F238E27FC236}">
                  <a16:creationId xmlns:a16="http://schemas.microsoft.com/office/drawing/2014/main" id="{2BEBC2F3-83E5-4482-B054-9DFE809B14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4743" y="6293930"/>
              <a:ext cx="160709" cy="131013"/>
            </a:xfrm>
            <a:prstGeom prst="rect">
              <a:avLst/>
            </a:prstGeom>
          </p:spPr>
        </p:pic>
      </p:grpSp>
    </p:spTree>
    <p:extLst>
      <p:ext uri="{BB962C8B-B14F-4D97-AF65-F5344CB8AC3E}">
        <p14:creationId xmlns:p14="http://schemas.microsoft.com/office/powerpoint/2010/main" val="2154875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noAutofit/>
          </a:bodyPr>
          <a:lstStyle>
            <a:lvl1pPr>
              <a:defRPr sz="3200"/>
            </a:lvl1pPr>
          </a:lstStyle>
          <a:p>
            <a:r>
              <a:rPr lang="en-US"/>
              <a:t>Click to edit Master title style</a:t>
            </a:r>
          </a:p>
        </p:txBody>
      </p:sp>
      <p:sp>
        <p:nvSpPr>
          <p:cNvPr id="3" name="Content Placeholder 2"/>
          <p:cNvSpPr>
            <a:spLocks noGrp="1"/>
          </p:cNvSpPr>
          <p:nvPr>
            <p:ph idx="1"/>
          </p:nvPr>
        </p:nvSpPr>
        <p:spPr>
          <a:xfrm>
            <a:off x="365760" y="1005840"/>
            <a:ext cx="11430000" cy="53949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4023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Highlight Box">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noAutofit/>
          </a:bodyPr>
          <a:lstStyle>
            <a:lvl1pPr>
              <a:defRPr sz="3200"/>
            </a:lvl1pPr>
          </a:lstStyle>
          <a:p>
            <a:r>
              <a:rPr lang="en-US"/>
              <a:t>Click to edit Master title style</a:t>
            </a:r>
          </a:p>
        </p:txBody>
      </p:sp>
      <p:sp>
        <p:nvSpPr>
          <p:cNvPr id="3" name="Content Placeholder 2"/>
          <p:cNvSpPr>
            <a:spLocks noGrp="1"/>
          </p:cNvSpPr>
          <p:nvPr>
            <p:ph idx="1"/>
          </p:nvPr>
        </p:nvSpPr>
        <p:spPr>
          <a:xfrm>
            <a:off x="365760" y="1005840"/>
            <a:ext cx="1143000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04FAA409-EC2B-4245-BB55-6C0CC85D75F0}"/>
              </a:ext>
            </a:extLst>
          </p:cNvPr>
          <p:cNvSpPr>
            <a:spLocks noGrp="1"/>
          </p:cNvSpPr>
          <p:nvPr>
            <p:ph type="body" sz="quarter" idx="10"/>
          </p:nvPr>
        </p:nvSpPr>
        <p:spPr>
          <a:xfrm>
            <a:off x="365125" y="5943600"/>
            <a:ext cx="11430000" cy="548640"/>
          </a:xfrm>
          <a:solidFill>
            <a:srgbClr val="0040C0"/>
          </a:solidFill>
        </p:spPr>
        <p:txBody>
          <a:bodyPr anchor="ctr">
            <a:normAutofit/>
          </a:bodyPr>
          <a:lstStyle>
            <a:lvl1pPr marL="0" indent="0" algn="ctr">
              <a:spcAft>
                <a:spcPts val="0"/>
              </a:spcAft>
              <a:buNone/>
              <a:defRPr sz="2800" b="1">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92517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olar Wind Transmission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EF037E-1515-D44E-A5DB-0BE68F0BA7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35142297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with Highligh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E03F-F02F-4FA3-91CB-67CB140953AE}"/>
              </a:ext>
            </a:extLst>
          </p:cNvPr>
          <p:cNvSpPr>
            <a:spLocks noGrp="1"/>
          </p:cNvSpPr>
          <p:nvPr>
            <p:ph type="title"/>
          </p:nvPr>
        </p:nvSpPr>
        <p:spPr>
          <a:xfrm>
            <a:off x="365760" y="182563"/>
            <a:ext cx="11430000" cy="731520"/>
          </a:xfrm>
        </p:spPr>
        <p:txBody>
          <a:bodyPr/>
          <a:lstStyle/>
          <a:p>
            <a:r>
              <a:rPr lang="en-US"/>
              <a:t>Click to edit Master title style</a:t>
            </a:r>
          </a:p>
        </p:txBody>
      </p:sp>
      <p:sp>
        <p:nvSpPr>
          <p:cNvPr id="5" name="Text Placeholder 4">
            <a:extLst>
              <a:ext uri="{FF2B5EF4-FFF2-40B4-BE49-F238E27FC236}">
                <a16:creationId xmlns:a16="http://schemas.microsoft.com/office/drawing/2014/main" id="{527D7085-5105-4024-BD3C-F69FB71287EC}"/>
              </a:ext>
            </a:extLst>
          </p:cNvPr>
          <p:cNvSpPr>
            <a:spLocks noGrp="1"/>
          </p:cNvSpPr>
          <p:nvPr>
            <p:ph type="body" sz="quarter" idx="10"/>
          </p:nvPr>
        </p:nvSpPr>
        <p:spPr>
          <a:xfrm>
            <a:off x="365760" y="5943600"/>
            <a:ext cx="11430000" cy="548640"/>
          </a:xfrm>
          <a:solidFill>
            <a:srgbClr val="0040C0"/>
          </a:solidFill>
        </p:spPr>
        <p:txBody>
          <a:bodyPr anchor="ctr">
            <a:normAutofit/>
          </a:bodyPr>
          <a:lstStyle>
            <a:lvl1pPr marL="0" indent="0" algn="ctr">
              <a:buNone/>
              <a:defRPr sz="2800" b="1">
                <a:solidFill>
                  <a:schemeClr val="bg1"/>
                </a:solidFill>
                <a:latin typeface="+mj-lt"/>
              </a:defRPr>
            </a:lvl1pPr>
            <a:lvl2pPr marL="287338" indent="0">
              <a:buNone/>
              <a:defRPr/>
            </a:lvl2pPr>
          </a:lstStyle>
          <a:p>
            <a:pPr lvl="0"/>
            <a:r>
              <a:rPr lang="en-US"/>
              <a:t>Click to edit Master text styles</a:t>
            </a:r>
          </a:p>
        </p:txBody>
      </p:sp>
    </p:spTree>
    <p:extLst>
      <p:ext uri="{BB962C8B-B14F-4D97-AF65-F5344CB8AC3E}">
        <p14:creationId xmlns:p14="http://schemas.microsoft.com/office/powerpoint/2010/main" val="18958056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lstStyle/>
          <a:p>
            <a:r>
              <a:rPr lang="en-US"/>
              <a:t>Click to edit Master title style</a:t>
            </a:r>
          </a:p>
        </p:txBody>
      </p:sp>
    </p:spTree>
    <p:extLst>
      <p:ext uri="{BB962C8B-B14F-4D97-AF65-F5344CB8AC3E}">
        <p14:creationId xmlns:p14="http://schemas.microsoft.com/office/powerpoint/2010/main" val="1871114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lstStyle/>
          <a:p>
            <a:r>
              <a:rPr lang="en-US"/>
              <a:t>Click to edit Master title style</a:t>
            </a:r>
          </a:p>
        </p:txBody>
      </p:sp>
      <p:sp>
        <p:nvSpPr>
          <p:cNvPr id="3" name="Content Placeholder 2"/>
          <p:cNvSpPr>
            <a:spLocks noGrp="1"/>
          </p:cNvSpPr>
          <p:nvPr>
            <p:ph sz="half" idx="1"/>
          </p:nvPr>
        </p:nvSpPr>
        <p:spPr>
          <a:xfrm>
            <a:off x="365760" y="1005840"/>
            <a:ext cx="5577840" cy="539496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005840"/>
            <a:ext cx="5577840" cy="539496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681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lumns with Highlight Box">
    <p:spTree>
      <p:nvGrpSpPr>
        <p:cNvPr id="1" name=""/>
        <p:cNvGrpSpPr/>
        <p:nvPr/>
      </p:nvGrpSpPr>
      <p:grpSpPr>
        <a:xfrm>
          <a:off x="0" y="0"/>
          <a:ext cx="0" cy="0"/>
          <a:chOff x="0" y="0"/>
          <a:chExt cx="0" cy="0"/>
        </a:xfrm>
      </p:grpSpPr>
      <p:sp>
        <p:nvSpPr>
          <p:cNvPr id="2" name="Title 1"/>
          <p:cNvSpPr>
            <a:spLocks noGrp="1"/>
          </p:cNvSpPr>
          <p:nvPr>
            <p:ph type="title"/>
          </p:nvPr>
        </p:nvSpPr>
        <p:spPr>
          <a:xfrm>
            <a:off x="365760" y="182563"/>
            <a:ext cx="11430000" cy="731520"/>
          </a:xfrm>
        </p:spPr>
        <p:txBody>
          <a:bodyPr/>
          <a:lstStyle/>
          <a:p>
            <a:r>
              <a:rPr lang="en-US"/>
              <a:t>Click to edit Master title style</a:t>
            </a:r>
          </a:p>
        </p:txBody>
      </p:sp>
      <p:sp>
        <p:nvSpPr>
          <p:cNvPr id="3" name="Content Placeholder 2"/>
          <p:cNvSpPr>
            <a:spLocks noGrp="1"/>
          </p:cNvSpPr>
          <p:nvPr>
            <p:ph sz="half" idx="1"/>
          </p:nvPr>
        </p:nvSpPr>
        <p:spPr>
          <a:xfrm>
            <a:off x="365760" y="1005840"/>
            <a:ext cx="5577840" cy="484632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005840"/>
            <a:ext cx="5577840" cy="484632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406BC8-8ED2-4FB9-9CC1-C26081116C72}"/>
              </a:ext>
            </a:extLst>
          </p:cNvPr>
          <p:cNvSpPr>
            <a:spLocks noGrp="1"/>
          </p:cNvSpPr>
          <p:nvPr>
            <p:ph type="body" sz="quarter" idx="10"/>
          </p:nvPr>
        </p:nvSpPr>
        <p:spPr>
          <a:xfrm>
            <a:off x="365760" y="5943600"/>
            <a:ext cx="11430000" cy="548640"/>
          </a:xfrm>
          <a:solidFill>
            <a:srgbClr val="0040C0"/>
          </a:solidFill>
        </p:spPr>
        <p:txBody>
          <a:bodyPr anchor="ctr">
            <a:normAutofit/>
          </a:bodyPr>
          <a:lstStyle>
            <a:lvl1pPr marL="0" indent="0" algn="ctr">
              <a:buNone/>
              <a:defRPr sz="2800" b="1">
                <a:solidFill>
                  <a:schemeClr val="bg1"/>
                </a:solidFill>
                <a:latin typeface="+mj-lt"/>
              </a:defRPr>
            </a:lvl1pPr>
            <a:lvl2pPr marL="287338" indent="0">
              <a:buNone/>
              <a:defRPr/>
            </a:lvl2pPr>
          </a:lstStyle>
          <a:p>
            <a:pPr lvl="0"/>
            <a:r>
              <a:rPr lang="en-US"/>
              <a:t>Click to edit Master text styles</a:t>
            </a:r>
          </a:p>
        </p:txBody>
      </p:sp>
    </p:spTree>
    <p:extLst>
      <p:ext uri="{BB962C8B-B14F-4D97-AF65-F5344CB8AC3E}">
        <p14:creationId xmlns:p14="http://schemas.microsoft.com/office/powerpoint/2010/main" val="3520791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182880"/>
            <a:ext cx="11430000" cy="73152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65760" y="1005840"/>
            <a:ext cx="5577840" cy="639762"/>
          </a:xfrm>
        </p:spPr>
        <p:txBody>
          <a:bodyPr anchor="b">
            <a:normAutofit/>
          </a:bodyPr>
          <a:lstStyle>
            <a:lvl1pPr marL="0" indent="0">
              <a:buNone/>
              <a:defRPr sz="24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760" y="1737360"/>
            <a:ext cx="5577840" cy="466344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005840"/>
            <a:ext cx="5577840" cy="639762"/>
          </a:xfrm>
        </p:spPr>
        <p:txBody>
          <a:bodyPr anchor="b">
            <a:normAutofit/>
          </a:bodyPr>
          <a:lstStyle>
            <a:lvl1pPr marL="0" indent="0">
              <a:buNone/>
              <a:defRPr sz="24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19" y="1737360"/>
            <a:ext cx="5577840" cy="4663440"/>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4592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409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6096000" y="102457"/>
            <a:ext cx="6096000" cy="6572979"/>
          </a:xfrm>
          <a:prstGeom prst="rect">
            <a:avLst/>
          </a:prstGeom>
          <a:solidFill>
            <a:schemeClr val="tx2">
              <a:lumMod val="50000"/>
            </a:schemeClr>
          </a:solidFill>
          <a:ln w="9525" cap="flat" cmpd="sng" algn="ctr">
            <a:noFill/>
            <a:prstDash val="solid"/>
            <a:round/>
            <a:headEnd type="none" w="med" len="med"/>
            <a:tailEnd type="none" w="med" len="med"/>
          </a:ln>
          <a:effectLst>
            <a:innerShdw blurRad="431800" dist="50800" dir="108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a:ln>
                <a:noFill/>
              </a:ln>
              <a:solidFill>
                <a:schemeClr val="tx1"/>
              </a:solidFill>
              <a:effectLst/>
              <a:latin typeface="+mn-lt"/>
            </a:endParaRPr>
          </a:p>
        </p:txBody>
      </p:sp>
      <p:sp>
        <p:nvSpPr>
          <p:cNvPr id="7" name="Rectangle 6">
            <a:extLst>
              <a:ext uri="{FF2B5EF4-FFF2-40B4-BE49-F238E27FC236}">
                <a16:creationId xmlns:a16="http://schemas.microsoft.com/office/drawing/2014/main" id="{3C28DBAF-C657-4893-B3F8-CA7915C5EF2A}"/>
              </a:ext>
            </a:extLst>
          </p:cNvPr>
          <p:cNvSpPr/>
          <p:nvPr/>
        </p:nvSpPr>
        <p:spPr bwMode="auto">
          <a:xfrm>
            <a:off x="6230867" y="242761"/>
            <a:ext cx="5793898" cy="6295604"/>
          </a:xfrm>
          <a:prstGeom prst="rect">
            <a:avLst/>
          </a:prstGeom>
          <a:noFill/>
          <a:ln w="12700" cap="flat" cmpd="sng" algn="ctr">
            <a:solidFill>
              <a:schemeClr val="tx2">
                <a:lumMod val="60000"/>
                <a:lumOff val="4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a:ln>
                <a:noFill/>
              </a:ln>
              <a:solidFill>
                <a:schemeClr val="tx1"/>
              </a:solidFill>
              <a:effectLst/>
              <a:latin typeface="+mn-lt"/>
            </a:endParaRPr>
          </a:p>
        </p:txBody>
      </p:sp>
      <p:sp>
        <p:nvSpPr>
          <p:cNvPr id="4" name="Title 1">
            <a:extLst>
              <a:ext uri="{FF2B5EF4-FFF2-40B4-BE49-F238E27FC236}">
                <a16:creationId xmlns:a16="http://schemas.microsoft.com/office/drawing/2014/main" id="{4B61A130-D3A2-4741-98F0-78A9FBA9C5FB}"/>
              </a:ext>
            </a:extLst>
          </p:cNvPr>
          <p:cNvSpPr>
            <a:spLocks noGrp="1"/>
          </p:cNvSpPr>
          <p:nvPr>
            <p:ph type="title"/>
          </p:nvPr>
        </p:nvSpPr>
        <p:spPr>
          <a:xfrm>
            <a:off x="365760" y="182563"/>
            <a:ext cx="5339301" cy="1159220"/>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E42C4622-94B6-44D4-A6B7-3ABD2A3DA000}"/>
              </a:ext>
            </a:extLst>
          </p:cNvPr>
          <p:cNvSpPr>
            <a:spLocks noGrp="1"/>
          </p:cNvSpPr>
          <p:nvPr>
            <p:ph sz="half" idx="1"/>
          </p:nvPr>
        </p:nvSpPr>
        <p:spPr>
          <a:xfrm>
            <a:off x="365760"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BFA936AF-75D5-4131-8412-21BBADB7B7A5}"/>
              </a:ext>
            </a:extLst>
          </p:cNvPr>
          <p:cNvSpPr>
            <a:spLocks noGrp="1"/>
          </p:cNvSpPr>
          <p:nvPr>
            <p:ph idx="10"/>
          </p:nvPr>
        </p:nvSpPr>
        <p:spPr>
          <a:xfrm>
            <a:off x="6420678" y="1749288"/>
            <a:ext cx="5375081" cy="4651512"/>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781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0" y="102457"/>
            <a:ext cx="6096000" cy="6572979"/>
          </a:xfrm>
          <a:prstGeom prst="rect">
            <a:avLst/>
          </a:prstGeom>
          <a:solidFill>
            <a:schemeClr val="tx2">
              <a:lumMod val="50000"/>
            </a:schemeClr>
          </a:solidFill>
          <a:ln w="9525" cap="flat" cmpd="sng" algn="ctr">
            <a:noFill/>
            <a:prstDash val="solid"/>
            <a:round/>
            <a:headEnd type="none" w="med" len="med"/>
            <a:tailEnd type="none" w="med" len="med"/>
          </a:ln>
          <a:effectLst>
            <a:innerShdw blurRad="431800" dist="50800" dir="108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a:ln>
                <a:noFill/>
              </a:ln>
              <a:solidFill>
                <a:schemeClr val="tx1"/>
              </a:solidFill>
              <a:effectLst/>
              <a:latin typeface="+mn-lt"/>
            </a:endParaRPr>
          </a:p>
        </p:txBody>
      </p:sp>
      <p:sp>
        <p:nvSpPr>
          <p:cNvPr id="9" name="Title 1">
            <a:extLst>
              <a:ext uri="{FF2B5EF4-FFF2-40B4-BE49-F238E27FC236}">
                <a16:creationId xmlns:a16="http://schemas.microsoft.com/office/drawing/2014/main" id="{194B0ED0-AA7A-498C-AD8A-0B253F5728D7}"/>
              </a:ext>
            </a:extLst>
          </p:cNvPr>
          <p:cNvSpPr>
            <a:spLocks noGrp="1"/>
          </p:cNvSpPr>
          <p:nvPr>
            <p:ph type="title"/>
          </p:nvPr>
        </p:nvSpPr>
        <p:spPr>
          <a:xfrm>
            <a:off x="6420678" y="182563"/>
            <a:ext cx="5339301" cy="11592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77646DC3-E2A5-4F68-86AC-14EB8BC340EE}"/>
              </a:ext>
            </a:extLst>
          </p:cNvPr>
          <p:cNvSpPr>
            <a:spLocks noGrp="1"/>
          </p:cNvSpPr>
          <p:nvPr>
            <p:ph sz="half" idx="1"/>
          </p:nvPr>
        </p:nvSpPr>
        <p:spPr>
          <a:xfrm>
            <a:off x="6420678" y="1749288"/>
            <a:ext cx="5339301"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B6F6667A-CB20-4940-A3BF-E7F481E3E504}"/>
              </a:ext>
            </a:extLst>
          </p:cNvPr>
          <p:cNvSpPr>
            <a:spLocks noGrp="1"/>
          </p:cNvSpPr>
          <p:nvPr>
            <p:ph idx="10"/>
          </p:nvPr>
        </p:nvSpPr>
        <p:spPr>
          <a:xfrm>
            <a:off x="360459" y="1749288"/>
            <a:ext cx="5375081" cy="4651512"/>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240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6096000" y="102457"/>
            <a:ext cx="6096000" cy="6572979"/>
          </a:xfrm>
          <a:prstGeom prst="rect">
            <a:avLst/>
          </a:prstGeom>
          <a:solidFill>
            <a:schemeClr val="tx2">
              <a:lumMod val="20000"/>
              <a:lumOff val="80000"/>
            </a:schemeClr>
          </a:solidFill>
          <a:ln w="9525" cap="flat" cmpd="sng" algn="ctr">
            <a:noFill/>
            <a:prstDash val="solid"/>
            <a:round/>
            <a:headEnd type="none" w="med" len="med"/>
            <a:tailEnd type="none" w="med" len="med"/>
          </a:ln>
          <a:effectLst>
            <a:innerShdw blurRad="431800" dist="50800" dir="10800000">
              <a:schemeClr val="tx2">
                <a:lumMod val="60000"/>
                <a:lumOff val="40000"/>
                <a:alpha val="50000"/>
              </a:scheme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a:ln>
                <a:noFill/>
              </a:ln>
              <a:solidFill>
                <a:schemeClr val="tx1"/>
              </a:solidFill>
              <a:effectLst/>
              <a:latin typeface="+mn-lt"/>
            </a:endParaRPr>
          </a:p>
        </p:txBody>
      </p:sp>
      <p:sp>
        <p:nvSpPr>
          <p:cNvPr id="7" name="Rectangle 6">
            <a:extLst>
              <a:ext uri="{FF2B5EF4-FFF2-40B4-BE49-F238E27FC236}">
                <a16:creationId xmlns:a16="http://schemas.microsoft.com/office/drawing/2014/main" id="{3C28DBAF-C657-4893-B3F8-CA7915C5EF2A}"/>
              </a:ext>
            </a:extLst>
          </p:cNvPr>
          <p:cNvSpPr/>
          <p:nvPr/>
        </p:nvSpPr>
        <p:spPr bwMode="auto">
          <a:xfrm>
            <a:off x="6230867" y="242761"/>
            <a:ext cx="5793898" cy="6295604"/>
          </a:xfrm>
          <a:prstGeom prst="rect">
            <a:avLst/>
          </a:prstGeom>
          <a:noFill/>
          <a:ln w="12700" cap="flat" cmpd="sng" algn="ctr">
            <a:solidFill>
              <a:schemeClr val="bg1">
                <a:lumMod val="9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a:ln>
                <a:noFill/>
              </a:ln>
              <a:solidFill>
                <a:schemeClr val="tx1"/>
              </a:solidFill>
              <a:effectLst/>
              <a:latin typeface="+mn-lt"/>
            </a:endParaRPr>
          </a:p>
        </p:txBody>
      </p:sp>
      <p:sp>
        <p:nvSpPr>
          <p:cNvPr id="4" name="Title 1">
            <a:extLst>
              <a:ext uri="{FF2B5EF4-FFF2-40B4-BE49-F238E27FC236}">
                <a16:creationId xmlns:a16="http://schemas.microsoft.com/office/drawing/2014/main" id="{5200E9EE-67EE-4D59-B1FB-C22C06206255}"/>
              </a:ext>
            </a:extLst>
          </p:cNvPr>
          <p:cNvSpPr>
            <a:spLocks noGrp="1"/>
          </p:cNvSpPr>
          <p:nvPr>
            <p:ph type="title"/>
          </p:nvPr>
        </p:nvSpPr>
        <p:spPr>
          <a:xfrm>
            <a:off x="365760" y="182563"/>
            <a:ext cx="5339301" cy="1159220"/>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B3C68E99-DB4B-4542-AF5C-FDB1D78A06CE}"/>
              </a:ext>
            </a:extLst>
          </p:cNvPr>
          <p:cNvSpPr>
            <a:spLocks noGrp="1"/>
          </p:cNvSpPr>
          <p:nvPr>
            <p:ph sz="half" idx="1"/>
          </p:nvPr>
        </p:nvSpPr>
        <p:spPr>
          <a:xfrm>
            <a:off x="365760"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5798B35B-0B31-4DBE-AE41-6C369DD35675}"/>
              </a:ext>
            </a:extLst>
          </p:cNvPr>
          <p:cNvSpPr>
            <a:spLocks noGrp="1"/>
          </p:cNvSpPr>
          <p:nvPr>
            <p:ph sz="half" idx="10"/>
          </p:nvPr>
        </p:nvSpPr>
        <p:spPr>
          <a:xfrm>
            <a:off x="6368995"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212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_Two Columns with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82204D-AA59-4281-B094-CDB0E6D6948A}"/>
              </a:ext>
            </a:extLst>
          </p:cNvPr>
          <p:cNvSpPr/>
          <p:nvPr/>
        </p:nvSpPr>
        <p:spPr bwMode="auto">
          <a:xfrm>
            <a:off x="0" y="102457"/>
            <a:ext cx="6096000" cy="6572979"/>
          </a:xfrm>
          <a:prstGeom prst="rect">
            <a:avLst/>
          </a:prstGeom>
          <a:solidFill>
            <a:schemeClr val="tx2">
              <a:lumMod val="20000"/>
              <a:lumOff val="80000"/>
            </a:schemeClr>
          </a:solidFill>
          <a:ln w="9525" cap="flat" cmpd="sng" algn="ctr">
            <a:noFill/>
            <a:prstDash val="solid"/>
            <a:round/>
            <a:headEnd type="none" w="med" len="med"/>
            <a:tailEnd type="none" w="med" len="med"/>
          </a:ln>
          <a:effectLst>
            <a:innerShdw blurRad="431800" dist="50800" dir="10800000">
              <a:schemeClr val="tx2">
                <a:lumMod val="60000"/>
                <a:lumOff val="40000"/>
                <a:alpha val="50000"/>
              </a:scheme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a:ln>
                <a:noFill/>
              </a:ln>
              <a:solidFill>
                <a:schemeClr val="tx1"/>
              </a:solidFill>
              <a:effectLst/>
              <a:latin typeface="+mn-lt"/>
            </a:endParaRPr>
          </a:p>
        </p:txBody>
      </p:sp>
      <p:sp>
        <p:nvSpPr>
          <p:cNvPr id="5" name="Rectangle 4">
            <a:extLst>
              <a:ext uri="{FF2B5EF4-FFF2-40B4-BE49-F238E27FC236}">
                <a16:creationId xmlns:a16="http://schemas.microsoft.com/office/drawing/2014/main" id="{ACF1E9CB-7558-4122-A62E-9942A0DBBB65}"/>
              </a:ext>
            </a:extLst>
          </p:cNvPr>
          <p:cNvSpPr/>
          <p:nvPr/>
        </p:nvSpPr>
        <p:spPr bwMode="auto">
          <a:xfrm>
            <a:off x="134867" y="242761"/>
            <a:ext cx="5793898" cy="6295604"/>
          </a:xfrm>
          <a:prstGeom prst="rect">
            <a:avLst/>
          </a:prstGeom>
          <a:noFill/>
          <a:ln w="12700" cap="flat" cmpd="sng" algn="ctr">
            <a:solidFill>
              <a:schemeClr val="bg1">
                <a:lumMod val="9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a:ln>
                <a:noFill/>
              </a:ln>
              <a:solidFill>
                <a:schemeClr val="tx1"/>
              </a:solidFill>
              <a:effectLst/>
              <a:latin typeface="+mn-lt"/>
            </a:endParaRPr>
          </a:p>
        </p:txBody>
      </p:sp>
      <p:sp>
        <p:nvSpPr>
          <p:cNvPr id="6" name="Title 1">
            <a:extLst>
              <a:ext uri="{FF2B5EF4-FFF2-40B4-BE49-F238E27FC236}">
                <a16:creationId xmlns:a16="http://schemas.microsoft.com/office/drawing/2014/main" id="{C75E6752-5F59-4508-8F3C-FF9D1B047611}"/>
              </a:ext>
            </a:extLst>
          </p:cNvPr>
          <p:cNvSpPr>
            <a:spLocks noGrp="1"/>
          </p:cNvSpPr>
          <p:nvPr>
            <p:ph type="title"/>
          </p:nvPr>
        </p:nvSpPr>
        <p:spPr>
          <a:xfrm>
            <a:off x="6368995" y="182563"/>
            <a:ext cx="5501235" cy="1159220"/>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0A977035-A32B-4655-A3B4-502342320F06}"/>
              </a:ext>
            </a:extLst>
          </p:cNvPr>
          <p:cNvSpPr>
            <a:spLocks noGrp="1"/>
          </p:cNvSpPr>
          <p:nvPr>
            <p:ph sz="half" idx="1"/>
          </p:nvPr>
        </p:nvSpPr>
        <p:spPr>
          <a:xfrm>
            <a:off x="365760"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4ACBB8F7-81EE-4B65-A5E7-C39C5D0E3C84}"/>
              </a:ext>
            </a:extLst>
          </p:cNvPr>
          <p:cNvSpPr>
            <a:spLocks noGrp="1"/>
          </p:cNvSpPr>
          <p:nvPr>
            <p:ph sz="half" idx="10"/>
          </p:nvPr>
        </p:nvSpPr>
        <p:spPr>
          <a:xfrm>
            <a:off x="6368995"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398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Buildings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A95210-627D-7C43-B61A-AB65F02137D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1429932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0" y="906308"/>
            <a:ext cx="4071169" cy="5769128"/>
          </a:xfrm>
          <a:prstGeom prst="rect">
            <a:avLst/>
          </a:prstGeom>
          <a:solidFill>
            <a:schemeClr val="tx2">
              <a:lumMod val="5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a:ln>
                <a:noFill/>
              </a:ln>
              <a:solidFill>
                <a:schemeClr val="tx1"/>
              </a:solidFill>
              <a:effectLst/>
              <a:latin typeface="+mn-lt"/>
            </a:endParaRPr>
          </a:p>
        </p:txBody>
      </p:sp>
      <p:sp>
        <p:nvSpPr>
          <p:cNvPr id="4" name="Rectangle 3">
            <a:extLst>
              <a:ext uri="{FF2B5EF4-FFF2-40B4-BE49-F238E27FC236}">
                <a16:creationId xmlns:a16="http://schemas.microsoft.com/office/drawing/2014/main" id="{E7DE2BCA-D966-4BA4-98A1-F55CD4BEB28B}"/>
              </a:ext>
            </a:extLst>
          </p:cNvPr>
          <p:cNvSpPr/>
          <p:nvPr/>
        </p:nvSpPr>
        <p:spPr bwMode="auto">
          <a:xfrm>
            <a:off x="4065024" y="906308"/>
            <a:ext cx="4071169" cy="5769128"/>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a:ln>
                <a:noFill/>
              </a:ln>
              <a:solidFill>
                <a:schemeClr val="tx1"/>
              </a:solidFill>
              <a:effectLst/>
              <a:latin typeface="+mn-lt"/>
            </a:endParaRPr>
          </a:p>
        </p:txBody>
      </p:sp>
      <p:sp>
        <p:nvSpPr>
          <p:cNvPr id="5" name="Rectangle 4">
            <a:extLst>
              <a:ext uri="{FF2B5EF4-FFF2-40B4-BE49-F238E27FC236}">
                <a16:creationId xmlns:a16="http://schemas.microsoft.com/office/drawing/2014/main" id="{D0C36B46-B989-40E8-92AD-90AFDD95A969}"/>
              </a:ext>
            </a:extLst>
          </p:cNvPr>
          <p:cNvSpPr/>
          <p:nvPr/>
        </p:nvSpPr>
        <p:spPr bwMode="auto">
          <a:xfrm>
            <a:off x="8120831" y="906308"/>
            <a:ext cx="4071169" cy="5769128"/>
          </a:xfrm>
          <a:prstGeom prst="rect">
            <a:avLst/>
          </a:prstGeom>
          <a:solidFill>
            <a:schemeClr val="tx2">
              <a:lumMod val="60000"/>
              <a:lumOff val="4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a:ln>
                <a:noFill/>
              </a:ln>
              <a:solidFill>
                <a:schemeClr val="tx1"/>
              </a:solidFill>
              <a:effectLst/>
              <a:latin typeface="+mn-lt"/>
            </a:endParaRPr>
          </a:p>
        </p:txBody>
      </p:sp>
      <p:sp>
        <p:nvSpPr>
          <p:cNvPr id="8" name="Title 1">
            <a:extLst>
              <a:ext uri="{FF2B5EF4-FFF2-40B4-BE49-F238E27FC236}">
                <a16:creationId xmlns:a16="http://schemas.microsoft.com/office/drawing/2014/main" id="{E3E401EC-CFA2-4017-97FF-9969674171FA}"/>
              </a:ext>
            </a:extLst>
          </p:cNvPr>
          <p:cNvSpPr>
            <a:spLocks noGrp="1"/>
          </p:cNvSpPr>
          <p:nvPr>
            <p:ph type="title"/>
          </p:nvPr>
        </p:nvSpPr>
        <p:spPr>
          <a:xfrm>
            <a:off x="365760" y="182880"/>
            <a:ext cx="11430000" cy="731520"/>
          </a:xfrm>
        </p:spPr>
        <p:txBody>
          <a:bodyPr/>
          <a:lstStyle>
            <a:lvl1pPr>
              <a:defRPr/>
            </a:lvl1pPr>
          </a:lstStyle>
          <a:p>
            <a:r>
              <a:rPr lang="en-US"/>
              <a:t>Click to edit Master title style</a:t>
            </a:r>
          </a:p>
        </p:txBody>
      </p:sp>
      <p:sp>
        <p:nvSpPr>
          <p:cNvPr id="3" name="Text Placeholder 2">
            <a:extLst>
              <a:ext uri="{FF2B5EF4-FFF2-40B4-BE49-F238E27FC236}">
                <a16:creationId xmlns:a16="http://schemas.microsoft.com/office/drawing/2014/main" id="{DC17807F-D435-3748-B68A-6F2BCBE2BDE8}"/>
              </a:ext>
            </a:extLst>
          </p:cNvPr>
          <p:cNvSpPr>
            <a:spLocks noGrp="1"/>
          </p:cNvSpPr>
          <p:nvPr>
            <p:ph type="body" sz="quarter" idx="10"/>
          </p:nvPr>
        </p:nvSpPr>
        <p:spPr>
          <a:xfrm>
            <a:off x="274320" y="1188720"/>
            <a:ext cx="3474720" cy="5212080"/>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85B9D1C1-137F-2449-9605-5A885723D229}"/>
              </a:ext>
            </a:extLst>
          </p:cNvPr>
          <p:cNvSpPr>
            <a:spLocks noGrp="1"/>
          </p:cNvSpPr>
          <p:nvPr>
            <p:ph type="body" sz="quarter" idx="11"/>
          </p:nvPr>
        </p:nvSpPr>
        <p:spPr>
          <a:xfrm>
            <a:off x="4358640" y="1188720"/>
            <a:ext cx="3474720" cy="5212080"/>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D015B7FF-8AE1-7840-8A12-38421A00C9B1}"/>
              </a:ext>
            </a:extLst>
          </p:cNvPr>
          <p:cNvSpPr>
            <a:spLocks noGrp="1"/>
          </p:cNvSpPr>
          <p:nvPr>
            <p:ph type="body" sz="quarter" idx="12"/>
          </p:nvPr>
        </p:nvSpPr>
        <p:spPr>
          <a:xfrm>
            <a:off x="8412480" y="1188720"/>
            <a:ext cx="3474720" cy="5212080"/>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910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_Title and Conten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12540B-7B8C-4538-9553-857173998AE4}"/>
              </a:ext>
            </a:extLst>
          </p:cNvPr>
          <p:cNvSpPr/>
          <p:nvPr/>
        </p:nvSpPr>
        <p:spPr bwMode="auto">
          <a:xfrm>
            <a:off x="0" y="102457"/>
            <a:ext cx="12192000" cy="6572979"/>
          </a:xfrm>
          <a:prstGeom prst="rect">
            <a:avLst/>
          </a:prstGeom>
          <a:solidFill>
            <a:schemeClr val="tx2">
              <a:lumMod val="5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a:ln>
                <a:noFill/>
              </a:ln>
              <a:solidFill>
                <a:schemeClr val="tx1"/>
              </a:solidFill>
              <a:effectLst/>
              <a:latin typeface="+mn-lt"/>
            </a:endParaRPr>
          </a:p>
        </p:txBody>
      </p:sp>
      <p:sp>
        <p:nvSpPr>
          <p:cNvPr id="2" name="Title 1"/>
          <p:cNvSpPr>
            <a:spLocks noGrp="1"/>
          </p:cNvSpPr>
          <p:nvPr>
            <p:ph type="title"/>
          </p:nvPr>
        </p:nvSpPr>
        <p:spPr>
          <a:xfrm>
            <a:off x="365760" y="182563"/>
            <a:ext cx="11430000" cy="731520"/>
          </a:xfrm>
        </p:spPr>
        <p:txBody>
          <a:bodyPr>
            <a:noAutofit/>
          </a:bodyP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365760" y="1005840"/>
            <a:ext cx="11430000" cy="539496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511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93361-5DEE-416E-BF8A-9AAC84762D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93518"/>
            <a:ext cx="12188952" cy="6577446"/>
          </a:xfrm>
          <a:prstGeom prst="rect">
            <a:avLst/>
          </a:prstGeom>
        </p:spPr>
      </p:pic>
      <p:sp>
        <p:nvSpPr>
          <p:cNvPr id="15" name="Rectangle 35"/>
          <p:cNvSpPr>
            <a:spLocks noGrp="1" noChangeArrowheads="1"/>
          </p:cNvSpPr>
          <p:nvPr>
            <p:ph type="ctrTitle" sz="quarter" hasCustomPrompt="1"/>
          </p:nvPr>
        </p:nvSpPr>
        <p:spPr>
          <a:xfrm>
            <a:off x="4688" y="2712785"/>
            <a:ext cx="12196689" cy="1626781"/>
          </a:xfrm>
          <a:ln>
            <a:noFill/>
          </a:ln>
        </p:spPr>
        <p:txBody>
          <a:bodyPr anchor="ctr">
            <a:normAutofit/>
          </a:bodyPr>
          <a:lstStyle>
            <a:lvl1pPr algn="ctr">
              <a:spcAft>
                <a:spcPts val="600"/>
              </a:spcAft>
              <a:defRPr sz="3600">
                <a:solidFill>
                  <a:schemeClr val="bg1"/>
                </a:solidFill>
              </a:defRPr>
            </a:lvl1pPr>
          </a:lstStyle>
          <a:p>
            <a:r>
              <a:rPr lang="en-US"/>
              <a:t>CLICK TO EDIT SECTION TITLE STYLE</a:t>
            </a:r>
          </a:p>
        </p:txBody>
      </p:sp>
    </p:spTree>
    <p:extLst>
      <p:ext uri="{BB962C8B-B14F-4D97-AF65-F5344CB8AC3E}">
        <p14:creationId xmlns:p14="http://schemas.microsoft.com/office/powerpoint/2010/main" val="3870382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F31C54-28E4-451E-87C9-3AAB9056C6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93518"/>
            <a:ext cx="12188952" cy="6567055"/>
          </a:xfrm>
          <a:prstGeom prst="rect">
            <a:avLst/>
          </a:prstGeom>
        </p:spPr>
      </p:pic>
      <p:sp>
        <p:nvSpPr>
          <p:cNvPr id="5" name="TextBox 4"/>
          <p:cNvSpPr txBox="1"/>
          <p:nvPr/>
        </p:nvSpPr>
        <p:spPr>
          <a:xfrm>
            <a:off x="0" y="3223723"/>
            <a:ext cx="12192000" cy="604911"/>
          </a:xfrm>
          <a:prstGeom prst="rect">
            <a:avLst/>
          </a:prstGeom>
          <a:noFill/>
        </p:spPr>
        <p:txBody>
          <a:bodyPr wrap="none" rtlCol="0">
            <a:noAutofit/>
          </a:bodyPr>
          <a:lstStyle/>
          <a:p>
            <a:pPr algn="ctr">
              <a:spcBef>
                <a:spcPts val="0"/>
              </a:spcBef>
            </a:pPr>
            <a:r>
              <a:rPr lang="en-US" sz="2800" b="1" spc="150" baseline="0">
                <a:solidFill>
                  <a:schemeClr val="bg1"/>
                </a:solidFill>
                <a:latin typeface="+mj-lt"/>
              </a:rPr>
              <a:t>Together…Shaping the Future of Energy</a:t>
            </a:r>
            <a:r>
              <a:rPr lang="en-US" sz="2800" b="0" kern="1200" spc="150" baseline="30000">
                <a:solidFill>
                  <a:schemeClr val="bg1"/>
                </a:solidFill>
                <a:latin typeface="Arial" charset="0"/>
                <a:ea typeface="+mn-ea"/>
                <a:cs typeface="+mn-cs"/>
              </a:rPr>
              <a:t>®</a:t>
            </a:r>
            <a:endParaRPr lang="en-US" sz="2800" b="0" spc="150" baseline="0">
              <a:solidFill>
                <a:schemeClr val="bg1"/>
              </a:solidFill>
              <a:latin typeface="+mn-lt"/>
            </a:endParaRPr>
          </a:p>
        </p:txBody>
      </p:sp>
    </p:spTree>
    <p:extLst>
      <p:ext uri="{BB962C8B-B14F-4D97-AF65-F5344CB8AC3E}">
        <p14:creationId xmlns:p14="http://schemas.microsoft.com/office/powerpoint/2010/main" val="18774433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losing Slide Diversit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9AE35-706A-4560-B5DD-3058B630A0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93518"/>
            <a:ext cx="12188952" cy="6577446"/>
          </a:xfrm>
          <a:prstGeom prst="rect">
            <a:avLst/>
          </a:prstGeom>
        </p:spPr>
      </p:pic>
      <p:sp>
        <p:nvSpPr>
          <p:cNvPr id="5" name="TextBox 4"/>
          <p:cNvSpPr txBox="1"/>
          <p:nvPr/>
        </p:nvSpPr>
        <p:spPr>
          <a:xfrm>
            <a:off x="0" y="3223723"/>
            <a:ext cx="12192000" cy="604911"/>
          </a:xfrm>
          <a:prstGeom prst="rect">
            <a:avLst/>
          </a:prstGeom>
          <a:noFill/>
        </p:spPr>
        <p:txBody>
          <a:bodyPr wrap="none" rtlCol="0">
            <a:noAutofit/>
          </a:bodyPr>
          <a:lstStyle/>
          <a:p>
            <a:pPr algn="ctr">
              <a:spcBef>
                <a:spcPts val="0"/>
              </a:spcBef>
            </a:pPr>
            <a:r>
              <a:rPr lang="en-US" sz="2800" b="1" spc="150" baseline="0">
                <a:solidFill>
                  <a:schemeClr val="bg1"/>
                </a:solidFill>
                <a:latin typeface="+mj-lt"/>
              </a:rPr>
              <a:t>Together…Shaping the Future of Energy</a:t>
            </a:r>
            <a:r>
              <a:rPr lang="en-US" sz="2800" b="0" kern="1200" spc="150" baseline="30000">
                <a:solidFill>
                  <a:schemeClr val="bg1"/>
                </a:solidFill>
                <a:latin typeface="Arial" charset="0"/>
                <a:ea typeface="+mn-ea"/>
                <a:cs typeface="+mn-cs"/>
              </a:rPr>
              <a:t>®</a:t>
            </a:r>
            <a:endParaRPr lang="en-US" sz="2800" b="0" spc="150" baseline="0">
              <a:solidFill>
                <a:schemeClr val="bg1"/>
              </a:solidFill>
              <a:latin typeface="+mn-lt"/>
            </a:endParaRPr>
          </a:p>
        </p:txBody>
      </p:sp>
      <p:pic>
        <p:nvPicPr>
          <p:cNvPr id="4" name="Picture 3">
            <a:extLst>
              <a:ext uri="{FF2B5EF4-FFF2-40B4-BE49-F238E27FC236}">
                <a16:creationId xmlns:a16="http://schemas.microsoft.com/office/drawing/2014/main" id="{8836F209-0056-42E3-B38F-5FAA62C15D34}"/>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0" y="5443574"/>
            <a:ext cx="12188952" cy="1232355"/>
          </a:xfrm>
          <a:prstGeom prst="rect">
            <a:avLst/>
          </a:prstGeom>
        </p:spPr>
      </p:pic>
    </p:spTree>
    <p:extLst>
      <p:ext uri="{BB962C8B-B14F-4D97-AF65-F5344CB8AC3E}">
        <p14:creationId xmlns:p14="http://schemas.microsoft.com/office/powerpoint/2010/main" val="2099585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5_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6096000" y="102457"/>
            <a:ext cx="6096000" cy="6572979"/>
          </a:xfrm>
          <a:prstGeom prst="rect">
            <a:avLst/>
          </a:prstGeom>
          <a:solidFill>
            <a:schemeClr val="bg1"/>
          </a:solidFill>
          <a:ln w="9525" cap="flat" cmpd="sng" algn="ctr">
            <a:noFill/>
            <a:prstDash val="solid"/>
            <a:round/>
            <a:headEnd type="none" w="med" len="med"/>
            <a:tailEnd type="none" w="med" len="med"/>
          </a:ln>
          <a:effectLst>
            <a:innerShdw blurRad="431800" dist="50800" dir="10800000">
              <a:schemeClr val="bg1">
                <a:lumMod val="65000"/>
                <a:alpha val="50000"/>
              </a:scheme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a:ln>
                <a:noFill/>
              </a:ln>
              <a:solidFill>
                <a:schemeClr val="tx1"/>
              </a:solidFill>
              <a:effectLst/>
              <a:latin typeface="+mn-lt"/>
            </a:endParaRPr>
          </a:p>
        </p:txBody>
      </p:sp>
      <p:sp>
        <p:nvSpPr>
          <p:cNvPr id="7" name="Rectangle 6">
            <a:extLst>
              <a:ext uri="{FF2B5EF4-FFF2-40B4-BE49-F238E27FC236}">
                <a16:creationId xmlns:a16="http://schemas.microsoft.com/office/drawing/2014/main" id="{3C28DBAF-C657-4893-B3F8-CA7915C5EF2A}"/>
              </a:ext>
            </a:extLst>
          </p:cNvPr>
          <p:cNvSpPr/>
          <p:nvPr/>
        </p:nvSpPr>
        <p:spPr bwMode="auto">
          <a:xfrm>
            <a:off x="6230867" y="242761"/>
            <a:ext cx="5793898" cy="6295604"/>
          </a:xfrm>
          <a:prstGeom prst="rect">
            <a:avLst/>
          </a:prstGeom>
          <a:noFill/>
          <a:ln w="12700" cap="flat" cmpd="sng" algn="ctr">
            <a:solidFill>
              <a:schemeClr val="tx2">
                <a:lumMod val="60000"/>
                <a:lumOff val="4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0" fontAlgn="base" latinLnBrk="0" hangingPunct="0">
              <a:lnSpc>
                <a:spcPct val="100000"/>
              </a:lnSpc>
              <a:spcBef>
                <a:spcPts val="0"/>
              </a:spcBef>
              <a:spcAft>
                <a:spcPct val="0"/>
              </a:spcAft>
              <a:buClrTx/>
              <a:buSzTx/>
              <a:buFontTx/>
              <a:buNone/>
              <a:tabLst/>
            </a:pPr>
            <a:endParaRPr kumimoji="0" lang="en-US" sz="1800" b="0" i="0" u="none" strike="noStrike" cap="none" normalizeH="0" baseline="0">
              <a:ln>
                <a:noFill/>
              </a:ln>
              <a:solidFill>
                <a:schemeClr val="tx1"/>
              </a:solidFill>
              <a:effectLst/>
              <a:latin typeface="+mn-lt"/>
            </a:endParaRPr>
          </a:p>
        </p:txBody>
      </p:sp>
      <p:sp>
        <p:nvSpPr>
          <p:cNvPr id="4" name="Title 1">
            <a:extLst>
              <a:ext uri="{FF2B5EF4-FFF2-40B4-BE49-F238E27FC236}">
                <a16:creationId xmlns:a16="http://schemas.microsoft.com/office/drawing/2014/main" id="{3EC10187-5F99-4C76-A9CB-1D435648E155}"/>
              </a:ext>
            </a:extLst>
          </p:cNvPr>
          <p:cNvSpPr>
            <a:spLocks noGrp="1"/>
          </p:cNvSpPr>
          <p:nvPr>
            <p:ph type="title"/>
          </p:nvPr>
        </p:nvSpPr>
        <p:spPr>
          <a:xfrm>
            <a:off x="6368995" y="182563"/>
            <a:ext cx="5339301" cy="1159220"/>
          </a:xfrm>
        </p:spPr>
        <p:txBody>
          <a:bodyPr/>
          <a:lstStyle>
            <a:lvl1pPr>
              <a:defRPr>
                <a:solidFill>
                  <a:schemeClr val="tx1">
                    <a:lumMod val="85000"/>
                    <a:lumOff val="15000"/>
                  </a:schemeClr>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50322DE9-A995-49C6-AB11-26EBFBE58EF8}"/>
              </a:ext>
            </a:extLst>
          </p:cNvPr>
          <p:cNvSpPr>
            <a:spLocks noGrp="1"/>
          </p:cNvSpPr>
          <p:nvPr>
            <p:ph sz="half" idx="10"/>
          </p:nvPr>
        </p:nvSpPr>
        <p:spPr>
          <a:xfrm>
            <a:off x="6368995" y="1749288"/>
            <a:ext cx="5501235" cy="4651512"/>
          </a:xfrm>
        </p:spPr>
        <p:txBody>
          <a:bodyPr>
            <a:normAutofit/>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284C2FD-77F4-4CA6-B013-4AF023D22F66}"/>
              </a:ext>
            </a:extLst>
          </p:cNvPr>
          <p:cNvSpPr>
            <a:spLocks noGrp="1"/>
          </p:cNvSpPr>
          <p:nvPr>
            <p:ph idx="11"/>
          </p:nvPr>
        </p:nvSpPr>
        <p:spPr>
          <a:xfrm>
            <a:off x="367748" y="1749288"/>
            <a:ext cx="5375081" cy="4651512"/>
          </a:xfrm>
        </p:spPr>
        <p:txBody>
          <a:bodyPr>
            <a:normAutofit/>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72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Scenery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44CAA1-FE27-EE4F-A40E-22534542E2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1489661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Buildings 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4BA2E4-6051-0043-9B35-423A8BCDD8DA}"/>
              </a:ext>
            </a:extLst>
          </p:cNvPr>
          <p:cNvSpPr/>
          <p:nvPr userDrawn="1"/>
        </p:nvSpPr>
        <p:spPr>
          <a:xfrm>
            <a:off x="225082" y="225084"/>
            <a:ext cx="11746523" cy="6372665"/>
          </a:xfrm>
          <a:prstGeom prst="rect">
            <a:avLst/>
          </a:prstGeom>
          <a:solidFill>
            <a:srgbClr val="187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2"/>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302349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118104"/>
            <a:ext cx="10576560" cy="3172968"/>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1290643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uthor Bio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
        <p:nvSpPr>
          <p:cNvPr id="7" name="Text Placeholder 6">
            <a:extLst>
              <a:ext uri="{FF2B5EF4-FFF2-40B4-BE49-F238E27FC236}">
                <a16:creationId xmlns:a16="http://schemas.microsoft.com/office/drawing/2014/main" id="{80608B13-5B2D-DC4D-A252-9B4F170B3C9C}"/>
              </a:ext>
            </a:extLst>
          </p:cNvPr>
          <p:cNvSpPr>
            <a:spLocks noGrp="1"/>
          </p:cNvSpPr>
          <p:nvPr>
            <p:ph type="body" sz="quarter" idx="10"/>
          </p:nvPr>
        </p:nvSpPr>
        <p:spPr>
          <a:xfrm>
            <a:off x="1316736" y="5669217"/>
            <a:ext cx="3264535" cy="283527"/>
          </a:xfrm>
          <a:prstGeom prst="rect">
            <a:avLst/>
          </a:prstGeom>
        </p:spPr>
        <p:txBody>
          <a:bodyPr/>
          <a:lstStyle>
            <a:lvl1pPr marL="0" indent="0" algn="ctr">
              <a:buNone/>
              <a:defRPr sz="1600">
                <a:solidFill>
                  <a:srgbClr val="204C82"/>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EDC7BB8C-8A58-9349-BA13-0A4B7AE4FE5D}"/>
              </a:ext>
            </a:extLst>
          </p:cNvPr>
          <p:cNvSpPr>
            <a:spLocks noGrp="1"/>
          </p:cNvSpPr>
          <p:nvPr>
            <p:ph type="pic" sz="quarter" idx="11"/>
          </p:nvPr>
        </p:nvSpPr>
        <p:spPr>
          <a:xfrm>
            <a:off x="1033463" y="1691641"/>
            <a:ext cx="3785425" cy="3774702"/>
          </a:xfrm>
          <a:prstGeom prst="ellipse">
            <a:avLst/>
          </a:prstGeom>
          <a:solidFill>
            <a:schemeClr val="bg1">
              <a:lumMod val="95000"/>
            </a:schemeClr>
          </a:solidFill>
        </p:spPr>
        <p:txBody>
          <a:bodyPr/>
          <a:lstStyle>
            <a:lvl1pPr marL="0" indent="0">
              <a:buNone/>
              <a:defRPr/>
            </a:lvl1pPr>
          </a:lstStyle>
          <a:p>
            <a:r>
              <a:rPr lang="en-US"/>
              <a:t>Click icon to add picture</a:t>
            </a:r>
          </a:p>
        </p:txBody>
      </p:sp>
      <p:sp>
        <p:nvSpPr>
          <p:cNvPr id="15" name="Content Placeholder 14">
            <a:extLst>
              <a:ext uri="{FF2B5EF4-FFF2-40B4-BE49-F238E27FC236}">
                <a16:creationId xmlns:a16="http://schemas.microsoft.com/office/drawing/2014/main" id="{CCB9364F-A7F6-7342-97C1-28DE6F323A57}"/>
              </a:ext>
            </a:extLst>
          </p:cNvPr>
          <p:cNvSpPr>
            <a:spLocks noGrp="1"/>
          </p:cNvSpPr>
          <p:nvPr>
            <p:ph sz="quarter" idx="12"/>
          </p:nvPr>
        </p:nvSpPr>
        <p:spPr>
          <a:xfrm>
            <a:off x="5505450" y="3100388"/>
            <a:ext cx="5815013" cy="3190875"/>
          </a:xfrm>
          <a:prstGeom prst="rect">
            <a:avLst/>
          </a:prstGeom>
        </p:spPr>
        <p:txBody>
          <a:bodyPr/>
          <a:lstStyle>
            <a:lvl1pPr marL="0" indent="0">
              <a:buNone/>
              <a:defRPr b="0" i="0">
                <a:solidFill>
                  <a:schemeClr val="bg1">
                    <a:lumMod val="50000"/>
                  </a:schemeClr>
                </a:solidFill>
                <a:latin typeface="Adobe Garamond Pro" panose="02020502060506020403" pitchFamily="18" charset="77"/>
              </a:defRPr>
            </a:lvl1pPr>
            <a:lvl2pPr marL="285750" indent="0">
              <a:buNone/>
              <a:defRPr b="0" i="0">
                <a:solidFill>
                  <a:schemeClr val="bg1">
                    <a:lumMod val="50000"/>
                  </a:schemeClr>
                </a:solidFill>
                <a:latin typeface="Adobe Garamond Pro" panose="02020502060506020403" pitchFamily="18" charset="77"/>
              </a:defRPr>
            </a:lvl2pPr>
            <a:lvl3pPr marL="682625" indent="0">
              <a:buNone/>
              <a:defRPr b="0" i="0">
                <a:solidFill>
                  <a:schemeClr val="bg1">
                    <a:lumMod val="50000"/>
                  </a:schemeClr>
                </a:solidFill>
                <a:latin typeface="Adobe Garamond Pro" panose="02020502060506020403" pitchFamily="18" charset="77"/>
              </a:defRPr>
            </a:lvl3pPr>
            <a:lvl4pPr marL="1092200" indent="0">
              <a:buNone/>
              <a:defRPr b="0" i="0">
                <a:solidFill>
                  <a:schemeClr val="bg1">
                    <a:lumMod val="50000"/>
                  </a:schemeClr>
                </a:solidFill>
                <a:latin typeface="Adobe Garamond Pro" panose="02020502060506020403" pitchFamily="18" charset="77"/>
              </a:defRPr>
            </a:lvl4pPr>
            <a:lvl5pPr marL="1377950" indent="0">
              <a:buNone/>
              <a:defRPr b="0" i="0">
                <a:solidFill>
                  <a:schemeClr val="bg1">
                    <a:lumMod val="50000"/>
                  </a:schemeClr>
                </a:solidFill>
                <a:latin typeface="Adobe Garamond Pro" panose="02020502060506020403" pitchFamily="18" charset="77"/>
              </a:defRPr>
            </a:lvl5pPr>
          </a:lstStyle>
          <a:p>
            <a:pPr lvl="0"/>
            <a:r>
              <a:rPr lang="en-US"/>
              <a:t>Click to edit Master text styles</a:t>
            </a:r>
          </a:p>
        </p:txBody>
      </p:sp>
      <p:sp>
        <p:nvSpPr>
          <p:cNvPr id="16" name="Text Placeholder 6">
            <a:extLst>
              <a:ext uri="{FF2B5EF4-FFF2-40B4-BE49-F238E27FC236}">
                <a16:creationId xmlns:a16="http://schemas.microsoft.com/office/drawing/2014/main" id="{137C2613-436D-7646-847D-F9820E259E91}"/>
              </a:ext>
            </a:extLst>
          </p:cNvPr>
          <p:cNvSpPr>
            <a:spLocks noGrp="1"/>
          </p:cNvSpPr>
          <p:nvPr>
            <p:ph type="body" sz="quarter" idx="13"/>
          </p:nvPr>
        </p:nvSpPr>
        <p:spPr>
          <a:xfrm>
            <a:off x="1316736" y="6019800"/>
            <a:ext cx="3264535" cy="283527"/>
          </a:xfrm>
          <a:prstGeom prst="rect">
            <a:avLst/>
          </a:prstGeom>
        </p:spPr>
        <p:txBody>
          <a:bodyPr/>
          <a:lstStyle>
            <a:lvl1pPr marL="0" indent="0" algn="ctr">
              <a:buNone/>
              <a:defRPr sz="1600" b="0" i="1">
                <a:solidFill>
                  <a:schemeClr val="bg1">
                    <a:lumMod val="50000"/>
                  </a:schemeClr>
                </a:solidFill>
                <a:latin typeface="Adobe Garamond Pro" panose="02020502060506020403" pitchFamily="18" charset="77"/>
              </a:defRPr>
            </a:lvl1pPr>
          </a:lstStyle>
          <a:p>
            <a:pPr lvl="0"/>
            <a:r>
              <a:rPr lang="en-US"/>
              <a:t>Click to edit Master text styles</a:t>
            </a:r>
          </a:p>
        </p:txBody>
      </p:sp>
    </p:spTree>
    <p:extLst>
      <p:ext uri="{BB962C8B-B14F-4D97-AF65-F5344CB8AC3E}">
        <p14:creationId xmlns:p14="http://schemas.microsoft.com/office/powerpoint/2010/main" val="230425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7.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6.png"/><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theme" Target="../theme/theme3.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image" Target="../media/image21.sv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CBC63-F6BB-6241-BE7B-A01CF9ADAC20}"/>
              </a:ext>
            </a:extLst>
          </p:cNvPr>
          <p:cNvPicPr>
            <a:picLocks noChangeAspect="1"/>
          </p:cNvPicPr>
          <p:nvPr userDrawn="1"/>
        </p:nvPicPr>
        <p:blipFill rotWithShape="1">
          <a:blip r:embed="rId23"/>
          <a:srcRect t="635" b="-1"/>
          <a:stretch/>
        </p:blipFill>
        <p:spPr>
          <a:xfrm>
            <a:off x="-1" y="0"/>
            <a:ext cx="12192001" cy="1430189"/>
          </a:xfrm>
          <a:prstGeom prst="rect">
            <a:avLst/>
          </a:prstGeom>
        </p:spPr>
      </p:pic>
      <p:pic>
        <p:nvPicPr>
          <p:cNvPr id="12" name="Picture 11">
            <a:extLst>
              <a:ext uri="{FF2B5EF4-FFF2-40B4-BE49-F238E27FC236}">
                <a16:creationId xmlns:a16="http://schemas.microsoft.com/office/drawing/2014/main" id="{8EC245BE-61FB-BB4A-8E25-A3E1F791B435}"/>
              </a:ext>
            </a:extLst>
          </p:cNvPr>
          <p:cNvPicPr>
            <a:picLocks noChangeAspect="1"/>
          </p:cNvPicPr>
          <p:nvPr userDrawn="1"/>
        </p:nvPicPr>
        <p:blipFill>
          <a:blip r:embed="rId24"/>
          <a:stretch>
            <a:fillRect/>
          </a:stretch>
        </p:blipFill>
        <p:spPr>
          <a:xfrm>
            <a:off x="10942320" y="54864"/>
            <a:ext cx="1024129" cy="1280160"/>
          </a:xfrm>
          <a:prstGeom prst="rect">
            <a:avLst/>
          </a:prstGeom>
        </p:spPr>
      </p:pic>
      <p:sp>
        <p:nvSpPr>
          <p:cNvPr id="13" name="TextBox 12">
            <a:extLst>
              <a:ext uri="{FF2B5EF4-FFF2-40B4-BE49-F238E27FC236}">
                <a16:creationId xmlns:a16="http://schemas.microsoft.com/office/drawing/2014/main" id="{DC36D76A-4CE1-1D47-A2A4-434AB4553162}"/>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4" name="Rectangle 13">
            <a:extLst>
              <a:ext uri="{FF2B5EF4-FFF2-40B4-BE49-F238E27FC236}">
                <a16:creationId xmlns:a16="http://schemas.microsoft.com/office/drawing/2014/main" id="{CE277AB2-5E37-2148-B9EB-63192DA317FC}"/>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374780029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0" r:id="rId4"/>
    <p:sldLayoutId id="2147483675" r:id="rId5"/>
    <p:sldLayoutId id="2147483677" r:id="rId6"/>
    <p:sldLayoutId id="2147483676" r:id="rId7"/>
    <p:sldLayoutId id="2147483670" r:id="rId8"/>
    <p:sldLayoutId id="2147483672" r:id="rId9"/>
    <p:sldLayoutId id="2147483671" r:id="rId10"/>
    <p:sldLayoutId id="2147483650" r:id="rId11"/>
    <p:sldLayoutId id="2147483663" r:id="rId12"/>
    <p:sldLayoutId id="2147483673" r:id="rId13"/>
    <p:sldLayoutId id="2147483664" r:id="rId14"/>
    <p:sldLayoutId id="2147483665" r:id="rId15"/>
    <p:sldLayoutId id="2147483655" r:id="rId16"/>
    <p:sldLayoutId id="2147483666" r:id="rId17"/>
    <p:sldLayoutId id="2147483667" r:id="rId18"/>
    <p:sldLayoutId id="2147483668" r:id="rId19"/>
    <p:sldLayoutId id="2147483669" r:id="rId20"/>
    <p:sldLayoutId id="2147483674" r:id="rId21"/>
  </p:sldLayoutIdLst>
  <p:hf hdr="0" ft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NERC_PPT_insideheader.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12192000" cy="1255776"/>
          </a:xfrm>
          <a:prstGeom prst="rect">
            <a:avLst/>
          </a:prstGeom>
        </p:spPr>
      </p:pic>
      <p:sp>
        <p:nvSpPr>
          <p:cNvPr id="10" name="Rectangle 9"/>
          <p:cNvSpPr txBox="1">
            <a:spLocks noChangeArrowheads="1"/>
          </p:cNvSpPr>
          <p:nvPr/>
        </p:nvSpPr>
        <p:spPr bwMode="auto">
          <a:xfrm>
            <a:off x="7518400" y="6400800"/>
            <a:ext cx="4470400" cy="45720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lvl1pPr algn="r">
              <a:defRPr sz="1400" i="0">
                <a:solidFill>
                  <a:schemeClr val="bg1"/>
                </a:solidFill>
                <a:latin typeface="Tahoma" pitchFamily="84" charset="0"/>
              </a:defRPr>
            </a:lvl1pPr>
          </a:lstStyle>
          <a:p>
            <a:r>
              <a:rPr lang="en-US" sz="1200" b="1">
                <a:solidFill>
                  <a:srgbClr val="204C81"/>
                </a:solidFill>
              </a:rPr>
              <a:t>RELIABILITY | RESILIENCE</a:t>
            </a:r>
            <a:r>
              <a:rPr lang="en-US" sz="1200" b="1" baseline="0">
                <a:solidFill>
                  <a:srgbClr val="204C81"/>
                </a:solidFill>
              </a:rPr>
              <a:t> | SECURITY</a:t>
            </a:r>
            <a:endParaRPr lang="en-US" sz="1200" b="1">
              <a:solidFill>
                <a:srgbClr val="204C81"/>
              </a:solidFill>
            </a:endParaRPr>
          </a:p>
        </p:txBody>
      </p:sp>
      <p:sp>
        <p:nvSpPr>
          <p:cNvPr id="6" name="Rectangle 9"/>
          <p:cNvSpPr txBox="1">
            <a:spLocks noChangeArrowheads="1"/>
          </p:cNvSpPr>
          <p:nvPr/>
        </p:nvSpPr>
        <p:spPr bwMode="auto">
          <a:xfrm>
            <a:off x="609600" y="6400800"/>
            <a:ext cx="2540000" cy="45720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lvl1pPr algn="r">
              <a:defRPr sz="1400" i="0">
                <a:solidFill>
                  <a:schemeClr val="bg1"/>
                </a:solidFill>
                <a:latin typeface="Tahoma" pitchFamily="84" charset="0"/>
              </a:defRPr>
            </a:lvl1pPr>
          </a:lstStyle>
          <a:p>
            <a:pPr algn="l"/>
            <a:fld id="{5F2A004B-6380-488C-8F66-3CBFEB92BB45}" type="slidenum">
              <a:rPr lang="en-US" sz="1200" b="1" smtClean="0">
                <a:solidFill>
                  <a:srgbClr val="204C81"/>
                </a:solidFill>
              </a:rPr>
              <a:pPr algn="l"/>
              <a:t>‹#›</a:t>
            </a:fld>
            <a:endParaRPr lang="en-US" sz="1200" b="1">
              <a:solidFill>
                <a:srgbClr val="204C81"/>
              </a:solidFill>
            </a:endParaRPr>
          </a:p>
        </p:txBody>
      </p:sp>
      <p:pic>
        <p:nvPicPr>
          <p:cNvPr id="2" name="Picture 1"/>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08000" y="152400"/>
            <a:ext cx="2743200" cy="652294"/>
          </a:xfrm>
          <a:prstGeom prst="rect">
            <a:avLst/>
          </a:prstGeom>
        </p:spPr>
      </p:pic>
    </p:spTree>
    <p:extLst>
      <p:ext uri="{BB962C8B-B14F-4D97-AF65-F5344CB8AC3E}">
        <p14:creationId xmlns:p14="http://schemas.microsoft.com/office/powerpoint/2010/main" val="327951465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4" charset="-128"/>
        </a:defRPr>
      </a:lvl2pPr>
      <a:lvl3pPr algn="ctr" rtl="0" eaLnBrk="1" fontAlgn="base" hangingPunct="1">
        <a:spcBef>
          <a:spcPct val="0"/>
        </a:spcBef>
        <a:spcAft>
          <a:spcPct val="0"/>
        </a:spcAft>
        <a:defRPr sz="4400">
          <a:solidFill>
            <a:schemeClr val="tx2"/>
          </a:solidFill>
          <a:latin typeface="Arial" charset="0"/>
          <a:ea typeface="ＭＳ Ｐゴシック" pitchFamily="84" charset="-128"/>
        </a:defRPr>
      </a:lvl3pPr>
      <a:lvl4pPr algn="ctr" rtl="0" eaLnBrk="1" fontAlgn="base" hangingPunct="1">
        <a:spcBef>
          <a:spcPct val="0"/>
        </a:spcBef>
        <a:spcAft>
          <a:spcPct val="0"/>
        </a:spcAft>
        <a:defRPr sz="4400">
          <a:solidFill>
            <a:schemeClr val="tx2"/>
          </a:solidFill>
          <a:latin typeface="Arial" charset="0"/>
          <a:ea typeface="ＭＳ Ｐゴシック" pitchFamily="84" charset="-128"/>
        </a:defRPr>
      </a:lvl4pPr>
      <a:lvl5pPr algn="ctr" rtl="0" eaLnBrk="1" fontAlgn="base" hangingPunct="1">
        <a:spcBef>
          <a:spcPct val="0"/>
        </a:spcBef>
        <a:spcAft>
          <a:spcPct val="0"/>
        </a:spcAft>
        <a:defRPr sz="4400">
          <a:solidFill>
            <a:schemeClr val="tx2"/>
          </a:solidFill>
          <a:latin typeface="Arial" charset="0"/>
          <a:ea typeface="ＭＳ Ｐゴシック" pitchFamily="84"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4"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4"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4"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21">
            <a:extLst>
              <a:ext uri="{FF2B5EF4-FFF2-40B4-BE49-F238E27FC236}">
                <a16:creationId xmlns:a16="http://schemas.microsoft.com/office/drawing/2014/main" id="{5DF57B04-D6F9-4D53-867D-F4768956F1F6}"/>
              </a:ext>
            </a:extLst>
          </p:cNvPr>
          <p:cNvSpPr/>
          <p:nvPr/>
        </p:nvSpPr>
        <p:spPr>
          <a:xfrm>
            <a:off x="0" y="6675437"/>
            <a:ext cx="12192000" cy="1841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6" name="Rectangle 2"/>
          <p:cNvSpPr>
            <a:spLocks noGrp="1" noChangeArrowheads="1"/>
          </p:cNvSpPr>
          <p:nvPr>
            <p:ph type="title"/>
          </p:nvPr>
        </p:nvSpPr>
        <p:spPr bwMode="auto">
          <a:xfrm>
            <a:off x="365760" y="182563"/>
            <a:ext cx="11460480" cy="7315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a:t>Click to edit Master title style</a:t>
            </a:r>
          </a:p>
        </p:txBody>
      </p:sp>
      <p:sp>
        <p:nvSpPr>
          <p:cNvPr id="1027" name="Rectangle 3"/>
          <p:cNvSpPr>
            <a:spLocks noGrp="1" noChangeArrowheads="1"/>
          </p:cNvSpPr>
          <p:nvPr>
            <p:ph type="body" idx="1"/>
          </p:nvPr>
        </p:nvSpPr>
        <p:spPr bwMode="auto">
          <a:xfrm>
            <a:off x="365760" y="1005840"/>
            <a:ext cx="11460480" cy="55168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Box 47"/>
          <p:cNvSpPr txBox="1">
            <a:spLocks noChangeArrowheads="1"/>
          </p:cNvSpPr>
          <p:nvPr/>
        </p:nvSpPr>
        <p:spPr bwMode="auto">
          <a:xfrm>
            <a:off x="4656903" y="6659790"/>
            <a:ext cx="2861682" cy="215444"/>
          </a:xfrm>
          <a:prstGeom prst="rect">
            <a:avLst/>
          </a:prstGeom>
          <a:noFill/>
          <a:ln w="9525">
            <a:noFill/>
            <a:miter lim="800000"/>
            <a:headEnd/>
            <a:tailEnd/>
          </a:ln>
          <a:effectLst/>
        </p:spPr>
        <p:txBody>
          <a:bodyPr wrap="none">
            <a:spAutoFit/>
          </a:bodyPr>
          <a:lstStyle/>
          <a:p>
            <a:pPr algn="ctr">
              <a:spcBef>
                <a:spcPts val="0"/>
              </a:spcBef>
            </a:pPr>
            <a:r>
              <a:rPr lang="en-US" sz="800">
                <a:solidFill>
                  <a:schemeClr val="tx1">
                    <a:lumMod val="50000"/>
                    <a:lumOff val="50000"/>
                  </a:schemeClr>
                </a:solidFill>
                <a:latin typeface="Calibri Light" panose="020F0302020204030204" pitchFamily="34" charset="0"/>
                <a:cs typeface="Calibri Light" panose="020F0302020204030204" pitchFamily="34" charset="0"/>
              </a:rPr>
              <a:t>© 2023 Electric Power Research Institute, Inc. All rights reserved.</a:t>
            </a:r>
          </a:p>
        </p:txBody>
      </p:sp>
      <p:sp>
        <p:nvSpPr>
          <p:cNvPr id="1060" name="Text Box 36"/>
          <p:cNvSpPr txBox="1">
            <a:spLocks noChangeArrowheads="1"/>
          </p:cNvSpPr>
          <p:nvPr/>
        </p:nvSpPr>
        <p:spPr bwMode="auto">
          <a:xfrm>
            <a:off x="81280" y="6659790"/>
            <a:ext cx="810684" cy="215444"/>
          </a:xfrm>
          <a:prstGeom prst="rect">
            <a:avLst/>
          </a:prstGeom>
          <a:noFill/>
          <a:ln w="9525">
            <a:noFill/>
            <a:miter lim="800000"/>
            <a:headEnd/>
            <a:tailEnd/>
          </a:ln>
          <a:effectLst/>
        </p:spPr>
        <p:txBody>
          <a:bodyPr>
            <a:spAutoFit/>
          </a:bodyPr>
          <a:lstStyle/>
          <a:p>
            <a:pPr algn="l">
              <a:spcBef>
                <a:spcPts val="0"/>
              </a:spcBef>
            </a:pPr>
            <a:fld id="{324FBA8B-C479-4BF9-A515-8ED623D42A4A}" type="slidenum">
              <a:rPr lang="en-US" sz="800">
                <a:solidFill>
                  <a:schemeClr val="tx1">
                    <a:lumMod val="50000"/>
                    <a:lumOff val="50000"/>
                  </a:schemeClr>
                </a:solidFill>
              </a:rPr>
              <a:pPr algn="l">
                <a:spcBef>
                  <a:spcPts val="0"/>
                </a:spcBef>
              </a:pPr>
              <a:t>‹#›</a:t>
            </a:fld>
            <a:endParaRPr lang="en-US" sz="800">
              <a:solidFill>
                <a:schemeClr val="tx1">
                  <a:lumMod val="50000"/>
                  <a:lumOff val="50000"/>
                </a:schemeClr>
              </a:solidFill>
            </a:endParaRPr>
          </a:p>
        </p:txBody>
      </p:sp>
      <p:sp>
        <p:nvSpPr>
          <p:cNvPr id="11" name="Rectangle 10"/>
          <p:cNvSpPr/>
          <p:nvPr/>
        </p:nvSpPr>
        <p:spPr bwMode="auto">
          <a:xfrm rot="5400000" flipH="1">
            <a:off x="6044268" y="-6044268"/>
            <a:ext cx="103465" cy="12192001"/>
          </a:xfrm>
          <a:prstGeom prst="rect">
            <a:avLst/>
          </a:prstGeom>
          <a:solidFill>
            <a:srgbClr val="004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9075" marR="0" indent="-219075"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ndParaRPr>
          </a:p>
        </p:txBody>
      </p:sp>
      <p:pic>
        <p:nvPicPr>
          <p:cNvPr id="4" name="Graphic 3">
            <a:extLst>
              <a:ext uri="{FF2B5EF4-FFF2-40B4-BE49-F238E27FC236}">
                <a16:creationId xmlns:a16="http://schemas.microsoft.com/office/drawing/2014/main" id="{3AD1C04C-FF14-E24F-BEA1-4C27E3938429}"/>
              </a:ext>
            </a:extLst>
          </p:cNvPr>
          <p:cNvPicPr>
            <a:picLocks noChangeAspect="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1533578" y="6719007"/>
            <a:ext cx="570318" cy="110658"/>
          </a:xfrm>
          <a:prstGeom prst="rect">
            <a:avLst/>
          </a:prstGeom>
        </p:spPr>
      </p:pic>
    </p:spTree>
    <p:extLst>
      <p:ext uri="{BB962C8B-B14F-4D97-AF65-F5344CB8AC3E}">
        <p14:creationId xmlns:p14="http://schemas.microsoft.com/office/powerpoint/2010/main" val="30918655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17"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8" r:id="rId16"/>
    <p:sldLayoutId id="2147483743" r:id="rId17"/>
    <p:sldLayoutId id="2147483744" r:id="rId18"/>
    <p:sldLayoutId id="2147483745" r:id="rId19"/>
    <p:sldLayoutId id="2147483742" r:id="rId20"/>
    <p:sldLayoutId id="2147483747" r:id="rId21"/>
    <p:sldLayoutId id="2147483715" r:id="rId22"/>
    <p:sldLayoutId id="2147483716" r:id="rId23"/>
    <p:sldLayoutId id="2147483753" r:id="rId24"/>
    <p:sldLayoutId id="2147483754" r:id="rId25"/>
  </p:sldLayoutIdLst>
  <p:txStyles>
    <p:titleStyle>
      <a:lvl1pPr algn="l" rtl="0" eaLnBrk="1" fontAlgn="base" hangingPunct="1">
        <a:lnSpc>
          <a:spcPct val="100000"/>
        </a:lnSpc>
        <a:spcBef>
          <a:spcPct val="0"/>
        </a:spcBef>
        <a:spcAft>
          <a:spcPct val="0"/>
        </a:spcAft>
        <a:defRPr sz="3200" b="1">
          <a:solidFill>
            <a:schemeClr val="tx1"/>
          </a:solidFill>
          <a:latin typeface="+mj-lt"/>
          <a:ea typeface="+mj-ea"/>
          <a:cs typeface="+mj-cs"/>
        </a:defRPr>
      </a:lvl1pPr>
      <a:lvl2pPr algn="l" rtl="0" eaLnBrk="1" fontAlgn="base" hangingPunct="1">
        <a:lnSpc>
          <a:spcPct val="95000"/>
        </a:lnSpc>
        <a:spcBef>
          <a:spcPct val="0"/>
        </a:spcBef>
        <a:spcAft>
          <a:spcPct val="0"/>
        </a:spcAft>
        <a:defRPr sz="2800" b="1">
          <a:solidFill>
            <a:schemeClr val="tx2"/>
          </a:solidFill>
          <a:latin typeface="Arial" charset="0"/>
        </a:defRPr>
      </a:lvl2pPr>
      <a:lvl3pPr algn="l" rtl="0" eaLnBrk="1" fontAlgn="base" hangingPunct="1">
        <a:lnSpc>
          <a:spcPct val="95000"/>
        </a:lnSpc>
        <a:spcBef>
          <a:spcPct val="0"/>
        </a:spcBef>
        <a:spcAft>
          <a:spcPct val="0"/>
        </a:spcAft>
        <a:defRPr sz="2800" b="1">
          <a:solidFill>
            <a:schemeClr val="tx2"/>
          </a:solidFill>
          <a:latin typeface="Arial" charset="0"/>
        </a:defRPr>
      </a:lvl3pPr>
      <a:lvl4pPr algn="l" rtl="0" eaLnBrk="1" fontAlgn="base" hangingPunct="1">
        <a:lnSpc>
          <a:spcPct val="95000"/>
        </a:lnSpc>
        <a:spcBef>
          <a:spcPct val="0"/>
        </a:spcBef>
        <a:spcAft>
          <a:spcPct val="0"/>
        </a:spcAft>
        <a:defRPr sz="2800" b="1">
          <a:solidFill>
            <a:schemeClr val="tx2"/>
          </a:solidFill>
          <a:latin typeface="Arial" charset="0"/>
        </a:defRPr>
      </a:lvl4pPr>
      <a:lvl5pPr algn="l" rtl="0" eaLnBrk="1" fontAlgn="base" hangingPunct="1">
        <a:lnSpc>
          <a:spcPct val="95000"/>
        </a:lnSpc>
        <a:spcBef>
          <a:spcPct val="0"/>
        </a:spcBef>
        <a:spcAft>
          <a:spcPct val="0"/>
        </a:spcAft>
        <a:defRPr sz="2800" b="1">
          <a:solidFill>
            <a:schemeClr val="tx2"/>
          </a:solidFill>
          <a:latin typeface="Arial" charset="0"/>
        </a:defRPr>
      </a:lvl5pPr>
      <a:lvl6pPr marL="457200" algn="l" rtl="0" eaLnBrk="1" fontAlgn="base" hangingPunct="1">
        <a:lnSpc>
          <a:spcPct val="95000"/>
        </a:lnSpc>
        <a:spcBef>
          <a:spcPct val="0"/>
        </a:spcBef>
        <a:spcAft>
          <a:spcPct val="0"/>
        </a:spcAft>
        <a:defRPr sz="2800" b="1">
          <a:solidFill>
            <a:schemeClr val="tx2"/>
          </a:solidFill>
          <a:latin typeface="Arial" charset="0"/>
        </a:defRPr>
      </a:lvl6pPr>
      <a:lvl7pPr marL="914400" algn="l" rtl="0" eaLnBrk="1" fontAlgn="base" hangingPunct="1">
        <a:lnSpc>
          <a:spcPct val="95000"/>
        </a:lnSpc>
        <a:spcBef>
          <a:spcPct val="0"/>
        </a:spcBef>
        <a:spcAft>
          <a:spcPct val="0"/>
        </a:spcAft>
        <a:defRPr sz="2800" b="1">
          <a:solidFill>
            <a:schemeClr val="tx2"/>
          </a:solidFill>
          <a:latin typeface="Arial" charset="0"/>
        </a:defRPr>
      </a:lvl7pPr>
      <a:lvl8pPr marL="1371600" algn="l" rtl="0" eaLnBrk="1" fontAlgn="base" hangingPunct="1">
        <a:lnSpc>
          <a:spcPct val="95000"/>
        </a:lnSpc>
        <a:spcBef>
          <a:spcPct val="0"/>
        </a:spcBef>
        <a:spcAft>
          <a:spcPct val="0"/>
        </a:spcAft>
        <a:defRPr sz="2800" b="1">
          <a:solidFill>
            <a:schemeClr val="tx2"/>
          </a:solidFill>
          <a:latin typeface="Arial" charset="0"/>
        </a:defRPr>
      </a:lvl8pPr>
      <a:lvl9pPr marL="1828800" algn="l" rtl="0" eaLnBrk="1" fontAlgn="base" hangingPunct="1">
        <a:lnSpc>
          <a:spcPct val="95000"/>
        </a:lnSpc>
        <a:spcBef>
          <a:spcPct val="0"/>
        </a:spcBef>
        <a:spcAft>
          <a:spcPct val="0"/>
        </a:spcAft>
        <a:defRPr sz="2800" b="1">
          <a:solidFill>
            <a:schemeClr val="tx2"/>
          </a:solidFill>
          <a:latin typeface="Arial" charset="0"/>
        </a:defRPr>
      </a:lvl9pPr>
    </p:titleStyle>
    <p:bodyStyle>
      <a:lvl1pPr marL="231775" indent="-231775" algn="l" rtl="0" eaLnBrk="1" fontAlgn="base" hangingPunct="1">
        <a:lnSpc>
          <a:spcPct val="100000"/>
        </a:lnSpc>
        <a:spcBef>
          <a:spcPct val="0"/>
        </a:spcBef>
        <a:spcAft>
          <a:spcPts val="600"/>
        </a:spcAft>
        <a:buClr>
          <a:schemeClr val="tx1">
            <a:lumMod val="65000"/>
            <a:lumOff val="35000"/>
          </a:schemeClr>
        </a:buClr>
        <a:buSzPct val="80000"/>
        <a:buFont typeface="Wingdings" panose="05000000000000000000" pitchFamily="2" charset="2"/>
        <a:buChar char="§"/>
        <a:defRPr sz="3200">
          <a:solidFill>
            <a:schemeClr val="tx1"/>
          </a:solidFill>
          <a:latin typeface="+mn-lt"/>
          <a:ea typeface="+mn-ea"/>
          <a:cs typeface="+mn-cs"/>
        </a:defRPr>
      </a:lvl1pPr>
      <a:lvl2pPr marL="566738" indent="-279400" algn="l" rtl="0" eaLnBrk="1" fontAlgn="base" hangingPunct="1">
        <a:lnSpc>
          <a:spcPct val="100000"/>
        </a:lnSpc>
        <a:spcBef>
          <a:spcPct val="0"/>
        </a:spcBef>
        <a:spcAft>
          <a:spcPts val="600"/>
        </a:spcAft>
        <a:buClr>
          <a:schemeClr val="tx1">
            <a:lumMod val="65000"/>
            <a:lumOff val="35000"/>
          </a:schemeClr>
        </a:buClr>
        <a:buSzPct val="80000"/>
        <a:buChar char="–"/>
        <a:defRPr sz="2800">
          <a:solidFill>
            <a:schemeClr val="tx1"/>
          </a:solidFill>
          <a:latin typeface="+mn-lt"/>
        </a:defRPr>
      </a:lvl2pPr>
      <a:lvl3pPr marL="855663" indent="-223838" algn="l" rtl="0" eaLnBrk="1" fontAlgn="base" hangingPunct="1">
        <a:lnSpc>
          <a:spcPct val="100000"/>
        </a:lnSpc>
        <a:spcBef>
          <a:spcPct val="0"/>
        </a:spcBef>
        <a:spcAft>
          <a:spcPts val="600"/>
        </a:spcAft>
        <a:buClr>
          <a:schemeClr val="tx1">
            <a:lumMod val="65000"/>
            <a:lumOff val="35000"/>
          </a:schemeClr>
        </a:buClr>
        <a:buSzPct val="80000"/>
        <a:buFont typeface="Wingdings" panose="05000000000000000000" pitchFamily="2" charset="2"/>
        <a:buChar char="§"/>
        <a:defRPr sz="2800">
          <a:solidFill>
            <a:schemeClr val="tx1"/>
          </a:solidFill>
          <a:latin typeface="+mn-lt"/>
        </a:defRPr>
      </a:lvl3pPr>
      <a:lvl4pPr marL="1262063" indent="-288925" algn="l" rtl="0" eaLnBrk="1" fontAlgn="base" hangingPunct="1">
        <a:lnSpc>
          <a:spcPct val="100000"/>
        </a:lnSpc>
        <a:spcBef>
          <a:spcPct val="0"/>
        </a:spcBef>
        <a:spcAft>
          <a:spcPts val="600"/>
        </a:spcAft>
        <a:buClr>
          <a:schemeClr val="tx1">
            <a:lumMod val="65000"/>
            <a:lumOff val="35000"/>
          </a:schemeClr>
        </a:buClr>
        <a:buSzPct val="80000"/>
        <a:buChar char="–"/>
        <a:defRPr sz="2800">
          <a:solidFill>
            <a:schemeClr val="tx1"/>
          </a:solidFill>
          <a:latin typeface="+mn-lt"/>
        </a:defRPr>
      </a:lvl4pPr>
      <a:lvl5pPr marL="1538288" indent="-225425" algn="l" rtl="0" eaLnBrk="1" fontAlgn="base" hangingPunct="1">
        <a:lnSpc>
          <a:spcPct val="100000"/>
        </a:lnSpc>
        <a:spcBef>
          <a:spcPct val="0"/>
        </a:spcBef>
        <a:spcAft>
          <a:spcPts val="600"/>
        </a:spcAft>
        <a:buClr>
          <a:schemeClr val="tx1">
            <a:lumMod val="65000"/>
            <a:lumOff val="35000"/>
          </a:schemeClr>
        </a:buClr>
        <a:buSzPct val="80000"/>
        <a:buFont typeface="Wingdings" panose="05000000000000000000" pitchFamily="2" charset="2"/>
        <a:buChar char="§"/>
        <a:defRPr sz="2800">
          <a:solidFill>
            <a:schemeClr val="tx1"/>
          </a:solidFill>
          <a:latin typeface="+mn-lt"/>
        </a:defRPr>
      </a:lvl5pPr>
      <a:lvl6pPr marL="1944688" indent="-174625" algn="l" rtl="0" eaLnBrk="1" fontAlgn="base" hangingPunct="1">
        <a:lnSpc>
          <a:spcPct val="95000"/>
        </a:lnSpc>
        <a:spcBef>
          <a:spcPct val="0"/>
        </a:spcBef>
        <a:spcAft>
          <a:spcPct val="25000"/>
        </a:spcAft>
        <a:buChar char="•"/>
        <a:defRPr sz="2400">
          <a:solidFill>
            <a:srgbClr val="000000"/>
          </a:solidFill>
          <a:latin typeface="+mn-lt"/>
        </a:defRPr>
      </a:lvl6pPr>
      <a:lvl7pPr marL="2401888" indent="-174625" algn="l" rtl="0" eaLnBrk="1" fontAlgn="base" hangingPunct="1">
        <a:lnSpc>
          <a:spcPct val="95000"/>
        </a:lnSpc>
        <a:spcBef>
          <a:spcPct val="0"/>
        </a:spcBef>
        <a:spcAft>
          <a:spcPct val="25000"/>
        </a:spcAft>
        <a:buChar char="•"/>
        <a:defRPr sz="2400">
          <a:solidFill>
            <a:srgbClr val="000000"/>
          </a:solidFill>
          <a:latin typeface="+mn-lt"/>
        </a:defRPr>
      </a:lvl7pPr>
      <a:lvl8pPr marL="2859088" indent="-174625" algn="l" rtl="0" eaLnBrk="1" fontAlgn="base" hangingPunct="1">
        <a:lnSpc>
          <a:spcPct val="95000"/>
        </a:lnSpc>
        <a:spcBef>
          <a:spcPct val="0"/>
        </a:spcBef>
        <a:spcAft>
          <a:spcPct val="25000"/>
        </a:spcAft>
        <a:buChar char="•"/>
        <a:defRPr sz="2400">
          <a:solidFill>
            <a:srgbClr val="000000"/>
          </a:solidFill>
          <a:latin typeface="+mn-lt"/>
        </a:defRPr>
      </a:lvl8pPr>
      <a:lvl9pPr marL="3316288" indent="-174625" algn="l" rtl="0" eaLnBrk="1" fontAlgn="base" hangingPunct="1">
        <a:lnSpc>
          <a:spcPct val="95000"/>
        </a:lnSpc>
        <a:spcBef>
          <a:spcPct val="0"/>
        </a:spcBef>
        <a:spcAft>
          <a:spcPct val="25000"/>
        </a:spcAft>
        <a:buChar char="•"/>
        <a:defRPr sz="24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ferc.gov/media/e-1-rd22-4-001"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hyperlink" Target="https://www.nerc.com/comm/RSTC/Documents/IBR_Webinar_Series_Fyler.pdf"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hyperlink" Target="https://www.esig.energy/event/webinar-emt-model-intake-and-quality-assurance/"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aemo.com.au/-/media/files/initiatives/primary-frequency-response/2023/gfm-voluntary-spec.pdf?la=en&amp;hash=F8D999025BBC565E86F3B0E19E40A08E"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https://aemo.com.au/-/media/files/initiatives/primary-frequency-response/2023/gfm-voluntary-spec.pdf?la=en&amp;hash=F8D999025BBC565E86F3B0E19E40A08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4" Type="http://schemas.openxmlformats.org/officeDocument/2006/relationships/hyperlink" Target="https://aemo.com.au/-/media/files/initiatives/primary-frequency-response/2023/gfm-voluntary-spec.pdf?la=en&amp;hash=F8D999025BBC565E86F3B0E19E40A08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hyperlink" Target="https://aemo.com.au/-/media/files/initiatives/primary-frequency-response/2023/gfm-voluntary-spec.pdf?la=en&amp;hash=F8D999025BBC565E86F3B0E19E40A08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emo.com.au/-/media/files/initiatives/primary-frequency-response/2023/gfm-voluntary-spec.pdf?la=en&amp;hash=F8D999025BBC565E86F3B0E19E40A08E"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hyperlink" Target="https://aemo.com.au/-/media/files/initiatives/primary-frequency-response/2023/gfm-voluntary-spec.pdf?la=en&amp;hash=F8D999025BBC565E86F3B0E19E40A08E" TargetMode="Externa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aemo.com.au/-/media/files/initiatives/primary-frequency-response/2023/gfm-voluntary-spec.pdf?la=en&amp;hash=F8D999025BBC565E86F3B0E19E40A08E" TargetMode="External"/><Relationship Id="rId2" Type="http://schemas.openxmlformats.org/officeDocument/2006/relationships/image" Target="../media/image4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8127-824C-414A-AD4E-4AB486C046E1}"/>
              </a:ext>
            </a:extLst>
          </p:cNvPr>
          <p:cNvSpPr>
            <a:spLocks noGrp="1"/>
          </p:cNvSpPr>
          <p:nvPr>
            <p:ph type="title"/>
          </p:nvPr>
        </p:nvSpPr>
        <p:spPr/>
        <p:txBody>
          <a:bodyPr/>
          <a:lstStyle/>
          <a:p>
            <a:r>
              <a:rPr lang="en-US"/>
              <a:t>ERCOT IBRTF: NERC and Other Industry Updates</a:t>
            </a:r>
          </a:p>
        </p:txBody>
      </p:sp>
      <p:sp>
        <p:nvSpPr>
          <p:cNvPr id="3" name="Text Placeholder 2">
            <a:extLst>
              <a:ext uri="{FF2B5EF4-FFF2-40B4-BE49-F238E27FC236}">
                <a16:creationId xmlns:a16="http://schemas.microsoft.com/office/drawing/2014/main" id="{5EDC4DEF-7F56-473D-A709-AEEC2B51E4E1}"/>
              </a:ext>
            </a:extLst>
          </p:cNvPr>
          <p:cNvSpPr>
            <a:spLocks noGrp="1"/>
          </p:cNvSpPr>
          <p:nvPr>
            <p:ph type="body" sz="quarter" idx="10"/>
          </p:nvPr>
        </p:nvSpPr>
        <p:spPr/>
        <p:txBody>
          <a:bodyPr/>
          <a:lstStyle/>
          <a:p>
            <a:r>
              <a:rPr lang="en-US"/>
              <a:t>Julia Matevosyan</a:t>
            </a:r>
          </a:p>
        </p:txBody>
      </p:sp>
      <p:sp>
        <p:nvSpPr>
          <p:cNvPr id="4" name="Text Placeholder 3">
            <a:extLst>
              <a:ext uri="{FF2B5EF4-FFF2-40B4-BE49-F238E27FC236}">
                <a16:creationId xmlns:a16="http://schemas.microsoft.com/office/drawing/2014/main" id="{C0409F88-523A-4B84-ACFF-C7E2DC74CF3D}"/>
              </a:ext>
            </a:extLst>
          </p:cNvPr>
          <p:cNvSpPr>
            <a:spLocks noGrp="1"/>
          </p:cNvSpPr>
          <p:nvPr>
            <p:ph type="body" sz="quarter" idx="11"/>
          </p:nvPr>
        </p:nvSpPr>
        <p:spPr/>
        <p:txBody>
          <a:bodyPr lIns="91440" tIns="45720" rIns="91440" bIns="0" anchor="b"/>
          <a:lstStyle/>
          <a:p>
            <a:r>
              <a:rPr lang="en-US" dirty="0">
                <a:latin typeface="Montserrat SemiBold"/>
              </a:rPr>
              <a:t>06/09/2023</a:t>
            </a:r>
            <a:endParaRPr lang="en-US" dirty="0"/>
          </a:p>
        </p:txBody>
      </p:sp>
      <p:sp>
        <p:nvSpPr>
          <p:cNvPr id="5" name="Text Placeholder 4">
            <a:extLst>
              <a:ext uri="{FF2B5EF4-FFF2-40B4-BE49-F238E27FC236}">
                <a16:creationId xmlns:a16="http://schemas.microsoft.com/office/drawing/2014/main" id="{8517D9C0-62E5-4A6A-A26F-9437EC0A8ADD}"/>
              </a:ext>
            </a:extLst>
          </p:cNvPr>
          <p:cNvSpPr>
            <a:spLocks noGrp="1"/>
          </p:cNvSpPr>
          <p:nvPr>
            <p:ph type="body" sz="quarter" idx="12"/>
          </p:nvPr>
        </p:nvSpPr>
        <p:spPr/>
        <p:txBody>
          <a:bodyPr/>
          <a:lstStyle/>
          <a:p>
            <a:r>
              <a:rPr lang="en-US"/>
              <a:t>Chief Engineer</a:t>
            </a:r>
          </a:p>
          <a:p>
            <a:r>
              <a:rPr lang="en-US"/>
              <a:t>ESIG</a:t>
            </a:r>
          </a:p>
        </p:txBody>
      </p:sp>
    </p:spTree>
    <p:extLst>
      <p:ext uri="{BB962C8B-B14F-4D97-AF65-F5344CB8AC3E}">
        <p14:creationId xmlns:p14="http://schemas.microsoft.com/office/powerpoint/2010/main" val="1090285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8D96-A5C6-B6C8-7BA6-6AB15062686F}"/>
              </a:ext>
            </a:extLst>
          </p:cNvPr>
          <p:cNvSpPr>
            <a:spLocks noGrp="1"/>
          </p:cNvSpPr>
          <p:nvPr>
            <p:ph type="title"/>
          </p:nvPr>
        </p:nvSpPr>
        <p:spPr/>
        <p:txBody>
          <a:bodyPr/>
          <a:lstStyle/>
          <a:p>
            <a:r>
              <a:rPr lang="en-US" dirty="0"/>
              <a:t>FERC Order Approving NERC’s Registration Plan</a:t>
            </a:r>
          </a:p>
        </p:txBody>
      </p:sp>
      <p:sp>
        <p:nvSpPr>
          <p:cNvPr id="3" name="Text Placeholder 2">
            <a:extLst>
              <a:ext uri="{FF2B5EF4-FFF2-40B4-BE49-F238E27FC236}">
                <a16:creationId xmlns:a16="http://schemas.microsoft.com/office/drawing/2014/main" id="{A0E69891-9878-77A8-0234-03AAAFDD8769}"/>
              </a:ext>
            </a:extLst>
          </p:cNvPr>
          <p:cNvSpPr>
            <a:spLocks noGrp="1"/>
          </p:cNvSpPr>
          <p:nvPr>
            <p:ph type="body" sz="half" idx="2"/>
          </p:nvPr>
        </p:nvSpPr>
        <p:spPr/>
        <p:txBody>
          <a:bodyPr/>
          <a:lstStyle/>
          <a:p>
            <a:pPr marL="231775" indent="-231775">
              <a:lnSpc>
                <a:spcPct val="108000"/>
              </a:lnSpc>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On 05/18/2023 FERC issued an Order approving the NERC’s work plan to identify and register relevant IBRs that fall outside the BES definition, but individually or in the aggregate impact the reliability of BPS.</a:t>
            </a:r>
          </a:p>
          <a:p>
            <a:pPr marL="231775" indent="-231775">
              <a:lnSpc>
                <a:spcPct val="108000"/>
              </a:lnSpc>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The</a:t>
            </a:r>
            <a:r>
              <a:rPr lang="en-US" sz="1800" b="0" i="0" dirty="0">
                <a:effectLst/>
                <a:latin typeface="Arial" panose="020B0604020202020204" pitchFamily="34" charset="0"/>
                <a:cs typeface="Arial" panose="020B0604020202020204" pitchFamily="34" charset="0"/>
              </a:rPr>
              <a:t> work plan includes a 3-phased approach (the timelines are relative to FERC’s approval date):</a:t>
            </a:r>
          </a:p>
          <a:p>
            <a:pPr marL="801688" indent="-344488">
              <a:lnSpc>
                <a:spcPct val="108000"/>
              </a:lnSpc>
              <a:spcBef>
                <a:spcPts val="1000"/>
              </a:spcBef>
              <a:buSzPct val="100000"/>
              <a:buFont typeface="+mj-lt"/>
              <a:buAutoNum type="arabicParenR"/>
            </a:pPr>
            <a:r>
              <a:rPr lang="en-US" sz="1800" b="0" i="0" dirty="0">
                <a:effectLst/>
                <a:latin typeface="Arial" panose="020B0604020202020204" pitchFamily="34" charset="0"/>
                <a:cs typeface="Arial" panose="020B0604020202020204" pitchFamily="34" charset="0"/>
              </a:rPr>
              <a:t>Revise its Rules of Procedure to include generator owner-IBR (GO-IBR) with nameplate capacity of  ≤ 75 MVA and ≥ 20 MVA (at ≥ 100 kV) as a new registered entity function within 12 months </a:t>
            </a:r>
          </a:p>
          <a:p>
            <a:pPr marL="801688" indent="-344488">
              <a:lnSpc>
                <a:spcPct val="108000"/>
              </a:lnSpc>
              <a:buSzPct val="100000"/>
              <a:buFont typeface="+mj-lt"/>
              <a:buAutoNum type="arabicParenR"/>
            </a:pPr>
            <a:r>
              <a:rPr lang="en-US" sz="1800" dirty="0">
                <a:latin typeface="Arial" panose="020B0604020202020204" pitchFamily="34" charset="0"/>
                <a:cs typeface="Arial" panose="020B0604020202020204" pitchFamily="34" charset="0"/>
              </a:rPr>
              <a:t>I</a:t>
            </a:r>
            <a:r>
              <a:rPr lang="en-US" sz="1800" b="0" i="0" dirty="0">
                <a:effectLst/>
                <a:latin typeface="Arial" panose="020B0604020202020204" pitchFamily="34" charset="0"/>
                <a:cs typeface="Arial" panose="020B0604020202020204" pitchFamily="34" charset="0"/>
              </a:rPr>
              <a:t>dentify candidates for GO-IBR registration within 24 months</a:t>
            </a:r>
          </a:p>
          <a:p>
            <a:pPr marL="801688" indent="-344488">
              <a:lnSpc>
                <a:spcPct val="108000"/>
              </a:lnSpc>
              <a:spcAft>
                <a:spcPts val="1000"/>
              </a:spcAft>
              <a:buSzPct val="100000"/>
              <a:buFont typeface="+mj-lt"/>
              <a:buAutoNum type="arabicParenR"/>
            </a:pPr>
            <a:r>
              <a:rPr lang="en-US" sz="1800" dirty="0">
                <a:latin typeface="Arial" panose="020B0604020202020204" pitchFamily="34" charset="0"/>
                <a:cs typeface="Arial" panose="020B0604020202020204" pitchFamily="34" charset="0"/>
              </a:rPr>
              <a:t>R</a:t>
            </a:r>
            <a:r>
              <a:rPr lang="en-US" sz="1800" b="0" i="0" dirty="0">
                <a:effectLst/>
                <a:latin typeface="Arial" panose="020B0604020202020204" pitchFamily="34" charset="0"/>
                <a:cs typeface="Arial" panose="020B0604020202020204" pitchFamily="34" charset="0"/>
              </a:rPr>
              <a:t>egister GO-IBRs within 36 months</a:t>
            </a:r>
          </a:p>
          <a:p>
            <a:pPr marL="231775" indent="-231775">
              <a:lnSpc>
                <a:spcPct val="108000"/>
              </a:lnSpc>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NERC includes in its filing a communication plan outlining how NERC will coordinate with key stakeholders</a:t>
            </a:r>
          </a:p>
          <a:p>
            <a:pPr marL="231775" indent="-231775">
              <a:lnSpc>
                <a:spcPct val="108000"/>
              </a:lnSpc>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NERC work plan is intended to work concurrently with efforts to update the Reliability Standards to address IBR data sharing, model validation, planning and operational studies, and performance requirements (during month 1-12) </a:t>
            </a:r>
          </a:p>
          <a:p>
            <a:pPr marL="231775" indent="-231775">
              <a:lnSpc>
                <a:spcPct val="108000"/>
              </a:lnSpc>
              <a:buSzPct val="1000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0" indent="0">
              <a:lnSpc>
                <a:spcPct val="108000"/>
              </a:lnSpc>
              <a:buSzPct val="100000"/>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https://www.ferc.gov/media/e-1-rd22-4-001</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232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53BC8-E2B8-862C-B6D4-FA100DE2D5E4}"/>
              </a:ext>
            </a:extLst>
          </p:cNvPr>
          <p:cNvSpPr>
            <a:spLocks noGrp="1"/>
          </p:cNvSpPr>
          <p:nvPr>
            <p:ph type="title"/>
          </p:nvPr>
        </p:nvSpPr>
        <p:spPr/>
        <p:txBody>
          <a:bodyPr/>
          <a:lstStyle/>
          <a:p>
            <a:r>
              <a:rPr lang="en-US" dirty="0"/>
              <a:t>Reminder! Webinar Series: Inverter Based Resources </a:t>
            </a:r>
          </a:p>
        </p:txBody>
      </p:sp>
      <p:sp>
        <p:nvSpPr>
          <p:cNvPr id="5" name="TextBox 4">
            <a:extLst>
              <a:ext uri="{FF2B5EF4-FFF2-40B4-BE49-F238E27FC236}">
                <a16:creationId xmlns:a16="http://schemas.microsoft.com/office/drawing/2014/main" id="{A3B05863-5C2C-DB05-0BC5-2CE5F0EBC5D7}"/>
              </a:ext>
            </a:extLst>
          </p:cNvPr>
          <p:cNvSpPr txBox="1"/>
          <p:nvPr/>
        </p:nvSpPr>
        <p:spPr>
          <a:xfrm>
            <a:off x="243840" y="6336268"/>
            <a:ext cx="9631679" cy="369332"/>
          </a:xfrm>
          <a:prstGeom prst="rect">
            <a:avLst/>
          </a:prstGeom>
          <a:solidFill>
            <a:schemeClr val="bg1"/>
          </a:solidFill>
        </p:spPr>
        <p:txBody>
          <a:bodyPr wrap="square">
            <a:spAutoFit/>
          </a:bodyPr>
          <a:lstStyle/>
          <a:p>
            <a:r>
              <a:rPr lang="en-US" b="1" dirty="0"/>
              <a:t>Register Here: </a:t>
            </a:r>
            <a:r>
              <a:rPr lang="en-US" b="1" u="sng" dirty="0">
                <a:hlinkClick r:id="rId2">
                  <a:extLst>
                    <a:ext uri="{A12FA001-AC4F-418D-AE19-62706E023703}">
                      <ahyp:hlinkClr xmlns:ahyp="http://schemas.microsoft.com/office/drawing/2018/hyperlinkcolor" val="tx"/>
                    </a:ext>
                  </a:extLst>
                </a:hlinkClick>
              </a:rPr>
              <a:t>: </a:t>
            </a:r>
            <a:r>
              <a:rPr lang="en-US" dirty="0">
                <a:solidFill>
                  <a:srgbClr val="0000FF"/>
                </a:solidFill>
                <a:hlinkClick r:id="rId2">
                  <a:extLst>
                    <a:ext uri="{A12FA001-AC4F-418D-AE19-62706E023703}">
                      <ahyp:hlinkClr xmlns:ahyp="http://schemas.microsoft.com/office/drawing/2018/hyperlinkcolor" val="tx"/>
                    </a:ext>
                  </a:extLst>
                </a:hlinkClick>
              </a:rPr>
              <a:t>https://www.nerc.com/comm/RSTC/Documents/IBR_Webinar_Series_Fyler.pdf</a:t>
            </a:r>
            <a:r>
              <a:rPr lang="en-US" dirty="0"/>
              <a:t> </a:t>
            </a:r>
          </a:p>
        </p:txBody>
      </p:sp>
      <p:sp>
        <p:nvSpPr>
          <p:cNvPr id="13" name="TextBox 12">
            <a:extLst>
              <a:ext uri="{FF2B5EF4-FFF2-40B4-BE49-F238E27FC236}">
                <a16:creationId xmlns:a16="http://schemas.microsoft.com/office/drawing/2014/main" id="{F2C7FAA0-D2FB-E185-FF3F-3782B80EDE99}"/>
              </a:ext>
            </a:extLst>
          </p:cNvPr>
          <p:cNvSpPr txBox="1"/>
          <p:nvPr/>
        </p:nvSpPr>
        <p:spPr>
          <a:xfrm>
            <a:off x="335280" y="1158806"/>
            <a:ext cx="11673840" cy="5062924"/>
          </a:xfrm>
          <a:prstGeom prst="rect">
            <a:avLst/>
          </a:prstGeom>
          <a:noFill/>
        </p:spPr>
        <p:txBody>
          <a:bodyPr wrap="square">
            <a:spAutoFit/>
          </a:bodyPr>
          <a:lstStyle/>
          <a:p>
            <a:pPr>
              <a:lnSpc>
                <a:spcPct val="108000"/>
              </a:lnSpc>
            </a:pPr>
            <a:r>
              <a:rPr lang="en-US" sz="2000" dirty="0"/>
              <a:t>NERC webinar series discussing BPS-connected IBR and NERC’s risk mitigation strategy in this area. The series will provide a complete overview of IBRs – from a fundamental understanding of IBR technology to tackling the more complex and emerging risk issues.  </a:t>
            </a:r>
            <a:r>
              <a:rPr lang="en-US" sz="2000" b="1" dirty="0"/>
              <a:t>- June 6 – July 13, 2023 | 4:00 – 5:00 pm Eastern Time</a:t>
            </a:r>
          </a:p>
          <a:p>
            <a:pPr>
              <a:lnSpc>
                <a:spcPct val="108000"/>
              </a:lnSpc>
            </a:pPr>
            <a:endParaRPr lang="en-US" sz="1000" dirty="0"/>
          </a:p>
          <a:p>
            <a:pPr marL="342900" indent="-342900">
              <a:lnSpc>
                <a:spcPct val="110000"/>
              </a:lnSpc>
              <a:buFont typeface="+mj-lt"/>
              <a:buAutoNum type="arabicPeriod"/>
            </a:pPr>
            <a:r>
              <a:rPr lang="en-US" sz="2000" dirty="0">
                <a:solidFill>
                  <a:schemeClr val="bg1">
                    <a:lumMod val="65000"/>
                  </a:schemeClr>
                </a:solidFill>
              </a:rPr>
              <a:t>Introduction to Inverter-Based Resources </a:t>
            </a:r>
          </a:p>
          <a:p>
            <a:pPr marL="342900" indent="-342900">
              <a:lnSpc>
                <a:spcPct val="110000"/>
              </a:lnSpc>
              <a:buFont typeface="+mj-lt"/>
              <a:buAutoNum type="arabicPeriod"/>
            </a:pPr>
            <a:r>
              <a:rPr lang="en-US" sz="2000" dirty="0">
                <a:solidFill>
                  <a:schemeClr val="bg1">
                    <a:lumMod val="65000"/>
                  </a:schemeClr>
                </a:solidFill>
              </a:rPr>
              <a:t>NERC Disturbance Reports and Lessons Learned </a:t>
            </a:r>
          </a:p>
          <a:p>
            <a:pPr marL="342900" indent="-342900">
              <a:lnSpc>
                <a:spcPct val="110000"/>
              </a:lnSpc>
              <a:buFont typeface="+mj-lt"/>
              <a:buAutoNum type="arabicPeriod"/>
            </a:pPr>
            <a:r>
              <a:rPr lang="en-US" sz="2000" dirty="0"/>
              <a:t>Inverter-Based Resource Performance Issues </a:t>
            </a:r>
          </a:p>
          <a:p>
            <a:pPr marL="342900" indent="-342900">
              <a:lnSpc>
                <a:spcPct val="110000"/>
              </a:lnSpc>
              <a:buFont typeface="+mj-lt"/>
              <a:buAutoNum type="arabicPeriod"/>
            </a:pPr>
            <a:r>
              <a:rPr lang="en-US" sz="2000" dirty="0"/>
              <a:t>Establishing and Enhancing Interconnection Requirements </a:t>
            </a:r>
          </a:p>
          <a:p>
            <a:pPr marL="342900" indent="-342900">
              <a:lnSpc>
                <a:spcPct val="110000"/>
              </a:lnSpc>
              <a:buFont typeface="+mj-lt"/>
              <a:buAutoNum type="arabicPeriod"/>
            </a:pPr>
            <a:r>
              <a:rPr lang="en-US" sz="2000" dirty="0"/>
              <a:t>Modeling Part 1 – Modeling Requirements, Model Creation, Model Usability </a:t>
            </a:r>
          </a:p>
          <a:p>
            <a:pPr marL="342900" indent="-342900">
              <a:lnSpc>
                <a:spcPct val="110000"/>
              </a:lnSpc>
              <a:buFont typeface="+mj-lt"/>
              <a:buAutoNum type="arabicPeriod"/>
            </a:pPr>
            <a:r>
              <a:rPr lang="en-US" sz="2000" dirty="0"/>
              <a:t>Modeling Part 2 – Model Quality, Model Benchmarking </a:t>
            </a:r>
          </a:p>
          <a:p>
            <a:pPr marL="342900" indent="-342900">
              <a:lnSpc>
                <a:spcPct val="110000"/>
              </a:lnSpc>
              <a:buFont typeface="+mj-lt"/>
              <a:buAutoNum type="arabicPeriod"/>
            </a:pPr>
            <a:r>
              <a:rPr lang="en-US" sz="2000" dirty="0"/>
              <a:t>Studies – EMT, Special Studies, Interconnection Studies </a:t>
            </a:r>
          </a:p>
          <a:p>
            <a:pPr marL="342900" indent="-342900">
              <a:lnSpc>
                <a:spcPct val="110000"/>
              </a:lnSpc>
              <a:buFont typeface="+mj-lt"/>
              <a:buAutoNum type="arabicPeriod"/>
            </a:pPr>
            <a:r>
              <a:rPr lang="en-US" sz="2000" dirty="0"/>
              <a:t>Interconnection Process </a:t>
            </a:r>
          </a:p>
          <a:p>
            <a:pPr marL="342900" indent="-342900">
              <a:lnSpc>
                <a:spcPct val="110000"/>
              </a:lnSpc>
              <a:buFont typeface="+mj-lt"/>
              <a:buAutoNum type="arabicPeriod"/>
            </a:pPr>
            <a:r>
              <a:rPr lang="en-US" sz="2000" dirty="0"/>
              <a:t>Commissioning </a:t>
            </a:r>
          </a:p>
          <a:p>
            <a:pPr marL="342900" indent="-342900">
              <a:lnSpc>
                <a:spcPct val="110000"/>
              </a:lnSpc>
              <a:buFont typeface="+mj-lt"/>
              <a:buAutoNum type="arabicPeriod"/>
            </a:pPr>
            <a:r>
              <a:rPr lang="en-US" sz="2000" dirty="0"/>
              <a:t>IBR Registration and Reliability Standards Enhancements </a:t>
            </a:r>
          </a:p>
          <a:p>
            <a:pPr marL="342900" indent="-342900">
              <a:lnSpc>
                <a:spcPct val="110000"/>
              </a:lnSpc>
              <a:buFont typeface="+mj-lt"/>
              <a:buAutoNum type="arabicPeriod"/>
            </a:pPr>
            <a:r>
              <a:rPr lang="en-US" sz="2000" dirty="0"/>
              <a:t>Overview of IBR Risk Mitigations and Next Steps</a:t>
            </a:r>
          </a:p>
        </p:txBody>
      </p:sp>
    </p:spTree>
    <p:extLst>
      <p:ext uri="{BB962C8B-B14F-4D97-AF65-F5344CB8AC3E}">
        <p14:creationId xmlns:p14="http://schemas.microsoft.com/office/powerpoint/2010/main" val="1011215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FC669-6AD0-C820-213C-AC54EC03CDD9}"/>
              </a:ext>
            </a:extLst>
          </p:cNvPr>
          <p:cNvSpPr>
            <a:spLocks noGrp="1"/>
          </p:cNvSpPr>
          <p:nvPr>
            <p:ph type="title"/>
          </p:nvPr>
        </p:nvSpPr>
        <p:spPr/>
        <p:txBody>
          <a:bodyPr/>
          <a:lstStyle/>
          <a:p>
            <a:r>
              <a:rPr lang="en-US" dirty="0"/>
              <a:t>ESIG Webinar: EMT Model Intake and Quality Assurance, May 2013</a:t>
            </a:r>
          </a:p>
        </p:txBody>
      </p:sp>
      <p:sp>
        <p:nvSpPr>
          <p:cNvPr id="3" name="Content Placeholder 2">
            <a:extLst>
              <a:ext uri="{FF2B5EF4-FFF2-40B4-BE49-F238E27FC236}">
                <a16:creationId xmlns:a16="http://schemas.microsoft.com/office/drawing/2014/main" id="{A25A2D52-6B26-2214-6904-2F7FA6D7E40C}"/>
              </a:ext>
            </a:extLst>
          </p:cNvPr>
          <p:cNvSpPr>
            <a:spLocks noGrp="1"/>
          </p:cNvSpPr>
          <p:nvPr>
            <p:ph sz="quarter" idx="10"/>
          </p:nvPr>
        </p:nvSpPr>
        <p:spPr>
          <a:xfrm>
            <a:off x="762000" y="1855789"/>
            <a:ext cx="8854190" cy="4435283"/>
          </a:xfrm>
        </p:spPr>
        <p:txBody>
          <a:bodyPr/>
          <a:lstStyle/>
          <a:p>
            <a:pPr marL="231775" indent="-231775">
              <a:lnSpc>
                <a:spcPct val="108000"/>
              </a:lnSpc>
              <a:buSzPct val="100000"/>
            </a:pPr>
            <a:r>
              <a:rPr lang="en-US" b="1" i="0" dirty="0">
                <a:solidFill>
                  <a:srgbClr val="222222"/>
                </a:solidFill>
                <a:effectLst/>
                <a:latin typeface="Roboto" panose="02000000000000000000" pitchFamily="2" charset="0"/>
              </a:rPr>
              <a:t>Featured Speaker: Andrew Isaacs</a:t>
            </a:r>
            <a:r>
              <a:rPr lang="en-US" b="0" i="0" dirty="0">
                <a:solidFill>
                  <a:srgbClr val="222222"/>
                </a:solidFill>
                <a:effectLst/>
                <a:latin typeface="Roboto" panose="02000000000000000000" pitchFamily="2" charset="0"/>
              </a:rPr>
              <a:t>, Vice President, </a:t>
            </a:r>
            <a:r>
              <a:rPr lang="en-US" b="0" i="0" dirty="0" err="1">
                <a:solidFill>
                  <a:srgbClr val="222222"/>
                </a:solidFill>
                <a:effectLst/>
                <a:latin typeface="Roboto" panose="02000000000000000000" pitchFamily="2" charset="0"/>
              </a:rPr>
              <a:t>Electranix</a:t>
            </a:r>
            <a:endParaRPr lang="en-US" b="0" i="0" dirty="0">
              <a:solidFill>
                <a:srgbClr val="222222"/>
              </a:solidFill>
              <a:effectLst/>
              <a:latin typeface="Roboto" panose="02000000000000000000" pitchFamily="2" charset="0"/>
            </a:endParaRPr>
          </a:p>
          <a:p>
            <a:pPr marL="231775" indent="-231775">
              <a:lnSpc>
                <a:spcPct val="108000"/>
              </a:lnSpc>
              <a:buSzPct val="100000"/>
            </a:pPr>
            <a:r>
              <a:rPr lang="en-US" b="1" i="0" dirty="0">
                <a:solidFill>
                  <a:srgbClr val="222222"/>
                </a:solidFill>
                <a:effectLst/>
                <a:latin typeface="Roboto" panose="02000000000000000000" pitchFamily="2" charset="0"/>
              </a:rPr>
              <a:t>About the Webinar:</a:t>
            </a:r>
            <a:r>
              <a:rPr lang="en-US" b="0" i="0" dirty="0">
                <a:solidFill>
                  <a:srgbClr val="222222"/>
                </a:solidFill>
                <a:effectLst/>
                <a:latin typeface="Roboto" panose="02000000000000000000" pitchFamily="2" charset="0"/>
              </a:rPr>
              <a:t> Continued industry need for EMT analysis has prompted NERC to recommend that planning groups require EMT models for all generators going forward. The webinar covered:</a:t>
            </a:r>
          </a:p>
          <a:p>
            <a:pPr marL="569913" indent="-342900" algn="l">
              <a:lnSpc>
                <a:spcPct val="108000"/>
              </a:lnSpc>
              <a:buSzPct val="100000"/>
              <a:buFont typeface="Roboto" panose="02000000000000000000" pitchFamily="2" charset="0"/>
              <a:buChar char="―"/>
            </a:pPr>
            <a:r>
              <a:rPr lang="en-US" b="0" i="0" dirty="0">
                <a:solidFill>
                  <a:srgbClr val="222222"/>
                </a:solidFill>
                <a:effectLst/>
                <a:latin typeface="Roboto" panose="02000000000000000000" pitchFamily="2" charset="0"/>
              </a:rPr>
              <a:t>Background on the drivers for these recommendations</a:t>
            </a:r>
          </a:p>
          <a:p>
            <a:pPr marL="569913" indent="-342900" algn="l">
              <a:lnSpc>
                <a:spcPct val="108000"/>
              </a:lnSpc>
              <a:buSzPct val="100000"/>
              <a:buFont typeface="Roboto" panose="02000000000000000000" pitchFamily="2" charset="0"/>
              <a:buChar char="―"/>
            </a:pPr>
            <a:r>
              <a:rPr lang="en-US" b="0" i="0" dirty="0">
                <a:solidFill>
                  <a:srgbClr val="222222"/>
                </a:solidFill>
                <a:effectLst/>
                <a:latin typeface="Roboto" panose="02000000000000000000" pitchFamily="2" charset="0"/>
              </a:rPr>
              <a:t>The basic components of what these requirements should look like</a:t>
            </a:r>
          </a:p>
          <a:p>
            <a:pPr marL="569913" indent="-342900" algn="l">
              <a:lnSpc>
                <a:spcPct val="108000"/>
              </a:lnSpc>
              <a:buSzPct val="100000"/>
              <a:buFont typeface="Roboto" panose="02000000000000000000" pitchFamily="2" charset="0"/>
              <a:buChar char="―"/>
            </a:pPr>
            <a:r>
              <a:rPr lang="en-US" b="0" i="0" dirty="0">
                <a:solidFill>
                  <a:srgbClr val="222222"/>
                </a:solidFill>
                <a:effectLst/>
                <a:latin typeface="Roboto" panose="02000000000000000000" pitchFamily="2" charset="0"/>
              </a:rPr>
              <a:t>A practical discussion of what is involved in ensuring submitted models are appropriate and useful</a:t>
            </a:r>
          </a:p>
          <a:p>
            <a:pPr marL="569913" indent="-342900" algn="l">
              <a:lnSpc>
                <a:spcPct val="108000"/>
              </a:lnSpc>
              <a:buSzPct val="100000"/>
              <a:buFont typeface="Roboto" panose="02000000000000000000" pitchFamily="2" charset="0"/>
              <a:buChar char="―"/>
            </a:pPr>
            <a:r>
              <a:rPr lang="en-US" b="0" i="0" dirty="0">
                <a:solidFill>
                  <a:srgbClr val="222222"/>
                </a:solidFill>
                <a:effectLst/>
                <a:latin typeface="Roboto" panose="02000000000000000000" pitchFamily="2" charset="0"/>
              </a:rPr>
              <a:t>A practical discussion of the challenges involved in implementing such requirements, including schedule impacts, human resource constraints, and acquisition of new skills.</a:t>
            </a:r>
          </a:p>
          <a:p>
            <a:pPr marL="0" indent="0">
              <a:lnSpc>
                <a:spcPct val="108000"/>
              </a:lnSpc>
              <a:buNone/>
            </a:pPr>
            <a:r>
              <a:rPr lang="en-US" b="1" dirty="0">
                <a:solidFill>
                  <a:schemeClr val="tx1"/>
                </a:solidFill>
                <a:latin typeface="Arial" panose="020B0604020202020204" pitchFamily="34" charset="0"/>
                <a:cs typeface="Arial" panose="020B0604020202020204" pitchFamily="34" charset="0"/>
              </a:rPr>
              <a:t>Recording, Slides and Q&amp;A available here:</a:t>
            </a:r>
            <a:r>
              <a:rPr lang="en-US" dirty="0">
                <a:solidFill>
                  <a:schemeClr val="tx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2"/>
              </a:rPr>
              <a:t>https://www.esig.energy/event/webinar-emt-model-intake-and-quality-assurance/</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89585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2F232-AEFB-4198-AAB4-4C9846C77FE3}"/>
              </a:ext>
            </a:extLst>
          </p:cNvPr>
          <p:cNvSpPr>
            <a:spLocks noGrp="1"/>
          </p:cNvSpPr>
          <p:nvPr>
            <p:ph type="body" sz="quarter" idx="10"/>
          </p:nvPr>
        </p:nvSpPr>
        <p:spPr/>
        <p:txBody>
          <a:bodyPr/>
          <a:lstStyle/>
          <a:p>
            <a:r>
              <a:rPr lang="en-US"/>
              <a:t>Julia Matevosyan</a:t>
            </a:r>
          </a:p>
        </p:txBody>
      </p:sp>
      <p:sp>
        <p:nvSpPr>
          <p:cNvPr id="3" name="Text Placeholder 2">
            <a:extLst>
              <a:ext uri="{FF2B5EF4-FFF2-40B4-BE49-F238E27FC236}">
                <a16:creationId xmlns:a16="http://schemas.microsoft.com/office/drawing/2014/main" id="{963421F7-F4EF-4569-8427-374F6BB966A1}"/>
              </a:ext>
            </a:extLst>
          </p:cNvPr>
          <p:cNvSpPr>
            <a:spLocks noGrp="1"/>
          </p:cNvSpPr>
          <p:nvPr>
            <p:ph type="body" sz="quarter" idx="12"/>
          </p:nvPr>
        </p:nvSpPr>
        <p:spPr/>
        <p:txBody>
          <a:bodyPr/>
          <a:lstStyle/>
          <a:p>
            <a:r>
              <a:rPr lang="en-US" err="1"/>
              <a:t>julia@esig.energy</a:t>
            </a:r>
            <a:endParaRPr lang="en-US"/>
          </a:p>
        </p:txBody>
      </p:sp>
    </p:spTree>
    <p:extLst>
      <p:ext uri="{BB962C8B-B14F-4D97-AF65-F5344CB8AC3E}">
        <p14:creationId xmlns:p14="http://schemas.microsoft.com/office/powerpoint/2010/main" val="404376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6888-7476-CCE7-7595-C053BBBD3301}"/>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FAE22FAA-0F1A-616C-2204-4438597137E9}"/>
              </a:ext>
            </a:extLst>
          </p:cNvPr>
          <p:cNvSpPr>
            <a:spLocks noGrp="1"/>
          </p:cNvSpPr>
          <p:nvPr>
            <p:ph sz="quarter" idx="10"/>
          </p:nvPr>
        </p:nvSpPr>
        <p:spPr/>
        <p:txBody>
          <a:bodyPr lIns="91440" tIns="45720" rIns="91440" bIns="45720" anchor="t"/>
          <a:lstStyle/>
          <a:p>
            <a:pPr>
              <a:lnSpc>
                <a:spcPct val="108000"/>
              </a:lnSpc>
              <a:spcBef>
                <a:spcPts val="1200"/>
              </a:spcBef>
              <a:buSzPct val="100000"/>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31775" indent="-231775">
              <a:lnSpc>
                <a:spcPct val="108000"/>
              </a:lnSpc>
              <a:spcBef>
                <a:spcPts val="1200"/>
              </a:spcBef>
              <a:buSzPct val="100000"/>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AEMO: Voluntary Specification for Grid-forming Inverters</a:t>
            </a:r>
          </a:p>
          <a:p>
            <a:pPr marL="231775" indent="-231775">
              <a:lnSpc>
                <a:spcPct val="108000"/>
              </a:lnSpc>
              <a:spcBef>
                <a:spcPts val="1200"/>
              </a:spcBef>
              <a:buSzPct val="100000"/>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FERC Order Approving NERC’s Registration Plan</a:t>
            </a:r>
          </a:p>
          <a:p>
            <a:pPr marL="231775" indent="-231775">
              <a:lnSpc>
                <a:spcPct val="108000"/>
              </a:lnSpc>
              <a:spcBef>
                <a:spcPts val="1200"/>
              </a:spcBef>
              <a:buSzPct val="100000"/>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NERC Webinar Series: Inverter Based Resources </a:t>
            </a:r>
          </a:p>
          <a:p>
            <a:pPr marL="231775" indent="-231775">
              <a:lnSpc>
                <a:spcPct val="108000"/>
              </a:lnSpc>
              <a:spcBef>
                <a:spcPts val="1200"/>
              </a:spcBef>
              <a:buSzPct val="100000"/>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ESIG Webinar: EMT Model Intake and Quality Assurance</a:t>
            </a:r>
          </a:p>
          <a:p>
            <a:pPr marL="231775" indent="-231775">
              <a:lnSpc>
                <a:spcPct val="108000"/>
              </a:lnSpc>
              <a:spcBef>
                <a:spcPts val="1200"/>
              </a:spcBef>
              <a:buSzPct val="100000"/>
            </a:pP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2939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4CDB-5E5D-259A-9001-265E940B75C3}"/>
              </a:ext>
            </a:extLst>
          </p:cNvPr>
          <p:cNvSpPr>
            <a:spLocks noGrp="1"/>
          </p:cNvSpPr>
          <p:nvPr>
            <p:ph type="title"/>
          </p:nvPr>
        </p:nvSpPr>
        <p:spPr/>
        <p:txBody>
          <a:bodyPr/>
          <a:lstStyle/>
          <a:p>
            <a:r>
              <a:rPr lang="en-US" dirty="0"/>
              <a:t>AEMO: Voluntary Specification for Grid-forming</a:t>
            </a:r>
            <a:br>
              <a:rPr lang="en-US" dirty="0"/>
            </a:br>
            <a:r>
              <a:rPr lang="en-US" dirty="0"/>
              <a:t>Inverters, May 2023</a:t>
            </a:r>
          </a:p>
        </p:txBody>
      </p:sp>
      <p:sp>
        <p:nvSpPr>
          <p:cNvPr id="3" name="Content Placeholder 2">
            <a:extLst>
              <a:ext uri="{FF2B5EF4-FFF2-40B4-BE49-F238E27FC236}">
                <a16:creationId xmlns:a16="http://schemas.microsoft.com/office/drawing/2014/main" id="{9A78C7B7-E058-63CA-1196-3B0E6E8ED182}"/>
              </a:ext>
            </a:extLst>
          </p:cNvPr>
          <p:cNvSpPr>
            <a:spLocks noGrp="1"/>
          </p:cNvSpPr>
          <p:nvPr>
            <p:ph sz="quarter" idx="10"/>
          </p:nvPr>
        </p:nvSpPr>
        <p:spPr>
          <a:xfrm>
            <a:off x="761999" y="1855789"/>
            <a:ext cx="7051965" cy="4435283"/>
          </a:xfrm>
        </p:spPr>
        <p:txBody>
          <a:bodyPr/>
          <a:lstStyle/>
          <a:p>
            <a:pPr marL="228600" indent="-228600">
              <a:lnSpc>
                <a:spcPct val="108000"/>
              </a:lnSpc>
              <a:buSzPct val="100000"/>
            </a:pPr>
            <a:r>
              <a:rPr lang="en-US" sz="2000" dirty="0">
                <a:solidFill>
                  <a:schemeClr val="tx1"/>
                </a:solidFill>
                <a:latin typeface="Arial" panose="020B0604020202020204" pitchFamily="34" charset="0"/>
                <a:cs typeface="Arial" panose="020B0604020202020204" pitchFamily="34" charset="0"/>
              </a:rPr>
              <a:t>A preliminary document to provide guidance to stakeholders while the regulatory environment around GFM technology develops. </a:t>
            </a:r>
          </a:p>
          <a:p>
            <a:pPr marL="228600" indent="-228600">
              <a:lnSpc>
                <a:spcPct val="108000"/>
              </a:lnSpc>
              <a:buSzPct val="100000"/>
            </a:pPr>
            <a:r>
              <a:rPr lang="en-US" sz="2000" dirty="0">
                <a:solidFill>
                  <a:schemeClr val="tx1"/>
                </a:solidFill>
                <a:latin typeface="Arial" panose="020B0604020202020204" pitchFamily="34" charset="0"/>
                <a:cs typeface="Arial" panose="020B0604020202020204" pitchFamily="34" charset="0"/>
              </a:rPr>
              <a:t>Specifies the ‘core’ and ‘additional’ technical capabilities and expected performance that power electronic devices should have to be categorized as GFM. </a:t>
            </a:r>
          </a:p>
          <a:p>
            <a:pPr marL="228600" indent="-228600">
              <a:lnSpc>
                <a:spcPct val="108000"/>
              </a:lnSpc>
              <a:buSzPct val="100000"/>
            </a:pPr>
            <a:r>
              <a:rPr lang="en-US" sz="2000" dirty="0">
                <a:solidFill>
                  <a:schemeClr val="tx1"/>
                </a:solidFill>
                <a:latin typeface="Arial" panose="020B0604020202020204" pitchFamily="34" charset="0"/>
                <a:cs typeface="Arial" panose="020B0604020202020204" pitchFamily="34" charset="0"/>
              </a:rPr>
              <a:t>Considers </a:t>
            </a:r>
            <a:r>
              <a:rPr lang="en-US" sz="2000" u="sng" dirty="0">
                <a:solidFill>
                  <a:schemeClr val="tx1"/>
                </a:solidFill>
                <a:latin typeface="Arial" panose="020B0604020202020204" pitchFamily="34" charset="0"/>
                <a:cs typeface="Arial" panose="020B0604020202020204" pitchFamily="34" charset="0"/>
              </a:rPr>
              <a:t>all </a:t>
            </a:r>
            <a:r>
              <a:rPr lang="en-US" sz="2000" dirty="0">
                <a:solidFill>
                  <a:schemeClr val="tx1"/>
                </a:solidFill>
                <a:latin typeface="Arial" panose="020B0604020202020204" pitchFamily="34" charset="0"/>
                <a:cs typeface="Arial" panose="020B0604020202020204" pitchFamily="34" charset="0"/>
              </a:rPr>
              <a:t>technology forms, not just GFM batteries</a:t>
            </a:r>
          </a:p>
          <a:p>
            <a:pPr marL="228600" indent="-228600">
              <a:lnSpc>
                <a:spcPct val="108000"/>
              </a:lnSpc>
              <a:buSzPct val="100000"/>
            </a:pPr>
            <a:r>
              <a:rPr lang="en-US" sz="2000" dirty="0">
                <a:solidFill>
                  <a:schemeClr val="tx1"/>
                </a:solidFill>
                <a:latin typeface="Arial" panose="020B0604020202020204" pitchFamily="34" charset="0"/>
                <a:cs typeface="Arial" panose="020B0604020202020204" pitchFamily="34" charset="0"/>
              </a:rPr>
              <a:t>Inform future regulatory changes on technical requirements/standards, service specifications, and procurement processes</a:t>
            </a:r>
          </a:p>
        </p:txBody>
      </p:sp>
      <p:sp>
        <p:nvSpPr>
          <p:cNvPr id="5" name="TextBox 4">
            <a:extLst>
              <a:ext uri="{FF2B5EF4-FFF2-40B4-BE49-F238E27FC236}">
                <a16:creationId xmlns:a16="http://schemas.microsoft.com/office/drawing/2014/main" id="{8F0AB3F0-BFFB-2780-6504-3325193BF76B}"/>
              </a:ext>
            </a:extLst>
          </p:cNvPr>
          <p:cNvSpPr txBox="1"/>
          <p:nvPr/>
        </p:nvSpPr>
        <p:spPr>
          <a:xfrm>
            <a:off x="7206076" y="6329430"/>
            <a:ext cx="4939146" cy="400110"/>
          </a:xfrm>
          <a:prstGeom prst="rect">
            <a:avLst/>
          </a:prstGeom>
          <a:solidFill>
            <a:schemeClr val="bg1"/>
          </a:solidFill>
        </p:spPr>
        <p:txBody>
          <a:bodyPr wrap="square">
            <a:spAutoFit/>
          </a:bodyPr>
          <a:lstStyle/>
          <a:p>
            <a:r>
              <a:rPr lang="en-US" sz="1000" dirty="0">
                <a:latin typeface="Arial" panose="020B0604020202020204" pitchFamily="34" charset="0"/>
                <a:cs typeface="Arial" panose="020B0604020202020204" pitchFamily="34" charset="0"/>
                <a:hlinkClick r:id="rId3"/>
              </a:rPr>
              <a:t>https://aemo.com.au/-/media/files/initiatives/primary-frequency-response/2023/gfm-voluntary-spec.pdf?la=en&amp;hash=F8D999025BBC565E86F3B0E19E40A08E</a:t>
            </a:r>
            <a:r>
              <a:rPr lang="en-US" sz="1000" dirty="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B1FDBA57-1574-33D6-1B7B-A77810219633}"/>
              </a:ext>
            </a:extLst>
          </p:cNvPr>
          <p:cNvPicPr>
            <a:picLocks noChangeAspect="1"/>
          </p:cNvPicPr>
          <p:nvPr/>
        </p:nvPicPr>
        <p:blipFill>
          <a:blip r:embed="rId4"/>
          <a:stretch>
            <a:fillRect/>
          </a:stretch>
        </p:blipFill>
        <p:spPr>
          <a:xfrm>
            <a:off x="7954148" y="1558142"/>
            <a:ext cx="3290603" cy="4752109"/>
          </a:xfrm>
          <a:prstGeom prst="rect">
            <a:avLst/>
          </a:prstGeom>
        </p:spPr>
      </p:pic>
    </p:spTree>
    <p:extLst>
      <p:ext uri="{BB962C8B-B14F-4D97-AF65-F5344CB8AC3E}">
        <p14:creationId xmlns:p14="http://schemas.microsoft.com/office/powerpoint/2010/main" val="153787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F745-01DC-02C7-347D-487263F8A5D6}"/>
              </a:ext>
            </a:extLst>
          </p:cNvPr>
          <p:cNvSpPr>
            <a:spLocks noGrp="1"/>
          </p:cNvSpPr>
          <p:nvPr>
            <p:ph type="title"/>
          </p:nvPr>
        </p:nvSpPr>
        <p:spPr/>
        <p:txBody>
          <a:bodyPr/>
          <a:lstStyle/>
          <a:p>
            <a:r>
              <a:rPr lang="en-US" dirty="0"/>
              <a:t>GFM Definition</a:t>
            </a:r>
          </a:p>
        </p:txBody>
      </p:sp>
      <p:sp>
        <p:nvSpPr>
          <p:cNvPr id="3" name="Content Placeholder 2">
            <a:extLst>
              <a:ext uri="{FF2B5EF4-FFF2-40B4-BE49-F238E27FC236}">
                <a16:creationId xmlns:a16="http://schemas.microsoft.com/office/drawing/2014/main" id="{80AB03B6-D16B-E086-8901-5F9520724945}"/>
              </a:ext>
            </a:extLst>
          </p:cNvPr>
          <p:cNvSpPr>
            <a:spLocks noGrp="1"/>
          </p:cNvSpPr>
          <p:nvPr>
            <p:ph sz="quarter" idx="10"/>
          </p:nvPr>
        </p:nvSpPr>
        <p:spPr>
          <a:xfrm>
            <a:off x="780288" y="3429000"/>
            <a:ext cx="10631424" cy="2162417"/>
          </a:xfrm>
        </p:spPr>
        <p:txBody>
          <a:bodyPr/>
          <a:lstStyle/>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‘Core’ capabilities of GFM inverters can be delivered with software and control changes.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To achieve ‘core’ capabilities GFM device is expected to have a small energy buffer by design or operation.</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‘Additional’ capabilities require hardware or operational practices changes to provide larger energy buffer and overcurrent capability and are considered optional extensions to the ‘core’ capabilities.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Not all GFM inverters need to provide ‘additional’ capabilities, but these capabilities are valuable for secure operation of a power system with high share of IBRs.</a:t>
            </a:r>
          </a:p>
          <a:p>
            <a:endParaRPr lang="en-US" dirty="0"/>
          </a:p>
        </p:txBody>
      </p:sp>
      <p:pic>
        <p:nvPicPr>
          <p:cNvPr id="7" name="Picture 6">
            <a:extLst>
              <a:ext uri="{FF2B5EF4-FFF2-40B4-BE49-F238E27FC236}">
                <a16:creationId xmlns:a16="http://schemas.microsoft.com/office/drawing/2014/main" id="{0E2E13FA-F016-2BEB-3595-AF1DF55D3320}"/>
              </a:ext>
            </a:extLst>
          </p:cNvPr>
          <p:cNvPicPr>
            <a:picLocks noChangeAspect="1"/>
          </p:cNvPicPr>
          <p:nvPr/>
        </p:nvPicPr>
        <p:blipFill rotWithShape="1">
          <a:blip r:embed="rId3"/>
          <a:srcRect b="29441"/>
          <a:stretch/>
        </p:blipFill>
        <p:spPr>
          <a:xfrm>
            <a:off x="1902691" y="1558045"/>
            <a:ext cx="8386617" cy="1730230"/>
          </a:xfrm>
          <a:prstGeom prst="rect">
            <a:avLst/>
          </a:prstGeom>
        </p:spPr>
      </p:pic>
      <p:sp>
        <p:nvSpPr>
          <p:cNvPr id="8" name="TextBox 7">
            <a:extLst>
              <a:ext uri="{FF2B5EF4-FFF2-40B4-BE49-F238E27FC236}">
                <a16:creationId xmlns:a16="http://schemas.microsoft.com/office/drawing/2014/main" id="{63D002C7-83E5-257B-2CCA-26F85F6843D5}"/>
              </a:ext>
            </a:extLst>
          </p:cNvPr>
          <p:cNvSpPr txBox="1"/>
          <p:nvPr/>
        </p:nvSpPr>
        <p:spPr>
          <a:xfrm>
            <a:off x="1045118" y="6419371"/>
            <a:ext cx="1026496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hlinkClick r:id="rId4"/>
              </a:rPr>
              <a:t>https://aemo.com.au/-/media/files/initiatives/primary-frequency-response/2023/gfm-voluntary-spec.pdf?la=en&amp;hash=F8D999025BBC565E86F3B0E19E40A08E</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59705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D1C95-16A7-4294-913F-BFDDD7BBC7E5}"/>
              </a:ext>
            </a:extLst>
          </p:cNvPr>
          <p:cNvSpPr>
            <a:spLocks noGrp="1"/>
          </p:cNvSpPr>
          <p:nvPr>
            <p:ph type="title"/>
          </p:nvPr>
        </p:nvSpPr>
        <p:spPr/>
        <p:txBody>
          <a:bodyPr/>
          <a:lstStyle/>
          <a:p>
            <a:r>
              <a:rPr lang="en-US" dirty="0"/>
              <a:t>Response to Voltage Magnitude and Phase Angle Change</a:t>
            </a:r>
          </a:p>
        </p:txBody>
      </p:sp>
      <p:sp>
        <p:nvSpPr>
          <p:cNvPr id="3" name="Content Placeholder 2">
            <a:extLst>
              <a:ext uri="{FF2B5EF4-FFF2-40B4-BE49-F238E27FC236}">
                <a16:creationId xmlns:a16="http://schemas.microsoft.com/office/drawing/2014/main" id="{77E26E46-9693-344A-B267-377E3180F5C4}"/>
              </a:ext>
            </a:extLst>
          </p:cNvPr>
          <p:cNvSpPr>
            <a:spLocks noGrp="1"/>
          </p:cNvSpPr>
          <p:nvPr>
            <p:ph sz="quarter" idx="10"/>
          </p:nvPr>
        </p:nvSpPr>
        <p:spPr>
          <a:xfrm>
            <a:off x="762000" y="1855789"/>
            <a:ext cx="6781800" cy="4435283"/>
          </a:xfrm>
        </p:spPr>
        <p:txBody>
          <a:bodyPr/>
          <a:lstStyle/>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Nearly-instantaneous (&lt; 5 </a:t>
            </a:r>
            <a:r>
              <a:rPr lang="en-US" dirty="0" err="1">
                <a:solidFill>
                  <a:schemeClr val="tx1"/>
                </a:solidFill>
                <a:latin typeface="Arial" panose="020B0604020202020204" pitchFamily="34" charset="0"/>
                <a:cs typeface="Arial" panose="020B0604020202020204" pitchFamily="34" charset="0"/>
              </a:rPr>
              <a:t>ms</a:t>
            </a:r>
            <a:r>
              <a:rPr lang="en-US" dirty="0">
                <a:solidFill>
                  <a:schemeClr val="tx1"/>
                </a:solidFill>
                <a:latin typeface="Arial" panose="020B0604020202020204" pitchFamily="34" charset="0"/>
                <a:cs typeface="Arial" panose="020B0604020202020204" pitchFamily="34" charset="0"/>
              </a:rPr>
              <a:t>) </a:t>
            </a:r>
            <a:r>
              <a:rPr lang="en-US" b="1" dirty="0">
                <a:solidFill>
                  <a:schemeClr val="tx1"/>
                </a:solidFill>
                <a:latin typeface="Arial" panose="020B0604020202020204" pitchFamily="34" charset="0"/>
                <a:cs typeface="Arial" panose="020B0604020202020204" pitchFamily="34" charset="0"/>
              </a:rPr>
              <a:t>reactive response to an external voltage magnitude step</a:t>
            </a:r>
            <a:r>
              <a:rPr lang="en-US" dirty="0">
                <a:solidFill>
                  <a:schemeClr val="tx1"/>
                </a:solidFill>
                <a:latin typeface="Arial" panose="020B0604020202020204" pitchFamily="34" charset="0"/>
                <a:cs typeface="Arial" panose="020B0604020202020204" pitchFamily="34" charset="0"/>
              </a:rPr>
              <a:t>, to oppose the change in voltage.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Nearly-instantaneous </a:t>
            </a:r>
            <a:r>
              <a:rPr lang="en-US" b="1" dirty="0">
                <a:solidFill>
                  <a:schemeClr val="tx1"/>
                </a:solidFill>
                <a:latin typeface="Arial" panose="020B0604020202020204" pitchFamily="34" charset="0"/>
                <a:cs typeface="Arial" panose="020B0604020202020204" pitchFamily="34" charset="0"/>
              </a:rPr>
              <a:t>active power response to a voltage phase angle step</a:t>
            </a:r>
            <a:r>
              <a:rPr lang="en-US" dirty="0">
                <a:solidFill>
                  <a:schemeClr val="tx1"/>
                </a:solidFill>
                <a:latin typeface="Arial" panose="020B0604020202020204" pitchFamily="34" charset="0"/>
                <a:cs typeface="Arial" panose="020B0604020202020204" pitchFamily="34" charset="0"/>
              </a:rPr>
              <a:t>, by injecting or absorbing power to oppose the change in phase angle.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The response when the inverter is at a limit, and in transition to and from a limit condition, must be smooth and stable.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The behavior at a limit should not be detrimental to stability and to harmonic performance (for example, clipping of current waveforms).</a:t>
            </a:r>
          </a:p>
        </p:txBody>
      </p:sp>
      <p:pic>
        <p:nvPicPr>
          <p:cNvPr id="5" name="Picture 4">
            <a:extLst>
              <a:ext uri="{FF2B5EF4-FFF2-40B4-BE49-F238E27FC236}">
                <a16:creationId xmlns:a16="http://schemas.microsoft.com/office/drawing/2014/main" id="{F3CB1E08-9B69-E44D-9CE2-5D4A9AB3D93C}"/>
              </a:ext>
            </a:extLst>
          </p:cNvPr>
          <p:cNvPicPr>
            <a:picLocks noChangeAspect="1"/>
          </p:cNvPicPr>
          <p:nvPr/>
        </p:nvPicPr>
        <p:blipFill rotWithShape="1">
          <a:blip r:embed="rId2"/>
          <a:srcRect l="5588" t="2074" r="-3500" b="-5138"/>
          <a:stretch/>
        </p:blipFill>
        <p:spPr>
          <a:xfrm>
            <a:off x="8472055" y="1441555"/>
            <a:ext cx="3294740" cy="2362199"/>
          </a:xfrm>
          <a:prstGeom prst="rect">
            <a:avLst/>
          </a:prstGeom>
        </p:spPr>
      </p:pic>
      <p:sp>
        <p:nvSpPr>
          <p:cNvPr id="7" name="TextBox 6">
            <a:extLst>
              <a:ext uri="{FF2B5EF4-FFF2-40B4-BE49-F238E27FC236}">
                <a16:creationId xmlns:a16="http://schemas.microsoft.com/office/drawing/2014/main" id="{0519C2C3-6A6C-8D39-F6DA-A86D6DB4915F}"/>
              </a:ext>
            </a:extLst>
          </p:cNvPr>
          <p:cNvSpPr txBox="1"/>
          <p:nvPr/>
        </p:nvSpPr>
        <p:spPr>
          <a:xfrm>
            <a:off x="7543800" y="5990876"/>
            <a:ext cx="4446060" cy="738664"/>
          </a:xfrm>
          <a:prstGeom prst="rect">
            <a:avLst/>
          </a:prstGeom>
          <a:solidFill>
            <a:schemeClr val="bg1"/>
          </a:solidFill>
        </p:spPr>
        <p:txBody>
          <a:bodyPr wrap="square">
            <a:spAutoFit/>
          </a:bodyPr>
          <a:lstStyle/>
          <a:p>
            <a:pPr algn="ctr"/>
            <a:r>
              <a:rPr lang="en-US" sz="1400" dirty="0">
                <a:latin typeface="Arial" panose="020B0604020202020204" pitchFamily="34" charset="0"/>
                <a:cs typeface="Arial" panose="020B0604020202020204" pitchFamily="34" charset="0"/>
              </a:rPr>
              <a:t>The conditions for these simulations have been chosen so that the devices do not encounter current limits. 5% voltage step top, 20 deg phase jump bottom </a:t>
            </a:r>
          </a:p>
        </p:txBody>
      </p:sp>
      <p:pic>
        <p:nvPicPr>
          <p:cNvPr id="11" name="Picture 10">
            <a:extLst>
              <a:ext uri="{FF2B5EF4-FFF2-40B4-BE49-F238E27FC236}">
                <a16:creationId xmlns:a16="http://schemas.microsoft.com/office/drawing/2014/main" id="{0153EE42-A898-6A59-4892-7DE17BBA21AC}"/>
              </a:ext>
            </a:extLst>
          </p:cNvPr>
          <p:cNvPicPr>
            <a:picLocks noChangeAspect="1"/>
          </p:cNvPicPr>
          <p:nvPr/>
        </p:nvPicPr>
        <p:blipFill rotWithShape="1">
          <a:blip r:embed="rId3"/>
          <a:srcRect l="4244"/>
          <a:stretch/>
        </p:blipFill>
        <p:spPr>
          <a:xfrm>
            <a:off x="8472054" y="3725058"/>
            <a:ext cx="3342645" cy="2212826"/>
          </a:xfrm>
          <a:prstGeom prst="rect">
            <a:avLst/>
          </a:prstGeom>
        </p:spPr>
      </p:pic>
      <p:sp>
        <p:nvSpPr>
          <p:cNvPr id="12" name="TextBox 11">
            <a:extLst>
              <a:ext uri="{FF2B5EF4-FFF2-40B4-BE49-F238E27FC236}">
                <a16:creationId xmlns:a16="http://schemas.microsoft.com/office/drawing/2014/main" id="{64F9EA66-3D97-83A3-C650-DC289398B303}"/>
              </a:ext>
            </a:extLst>
          </p:cNvPr>
          <p:cNvSpPr txBox="1"/>
          <p:nvPr/>
        </p:nvSpPr>
        <p:spPr>
          <a:xfrm>
            <a:off x="832242" y="6235104"/>
            <a:ext cx="4939146" cy="400110"/>
          </a:xfrm>
          <a:prstGeom prst="rect">
            <a:avLst/>
          </a:prstGeom>
          <a:solidFill>
            <a:schemeClr val="bg1"/>
          </a:solidFill>
        </p:spPr>
        <p:txBody>
          <a:bodyPr wrap="square">
            <a:spAutoFit/>
          </a:bodyPr>
          <a:lstStyle/>
          <a:p>
            <a:r>
              <a:rPr lang="en-US" sz="1000" dirty="0">
                <a:latin typeface="Arial" panose="020B0604020202020204" pitchFamily="34" charset="0"/>
                <a:cs typeface="Arial" panose="020B0604020202020204" pitchFamily="34" charset="0"/>
                <a:hlinkClick r:id="rId4"/>
              </a:rPr>
              <a:t>https://aemo.com.au/-/media/files/initiatives/primary-frequency-response/2023/gfm-voluntary-spec.pdf?la=en&amp;hash=F8D999025BBC565E86F3B0E19E40A08E</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50105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E890-88DB-2907-136A-E6C3335A4619}"/>
              </a:ext>
            </a:extLst>
          </p:cNvPr>
          <p:cNvSpPr>
            <a:spLocks noGrp="1"/>
          </p:cNvSpPr>
          <p:nvPr>
            <p:ph type="title"/>
          </p:nvPr>
        </p:nvSpPr>
        <p:spPr/>
        <p:txBody>
          <a:bodyPr/>
          <a:lstStyle/>
          <a:p>
            <a:r>
              <a:rPr lang="en-US" dirty="0"/>
              <a:t>Inertial Response</a:t>
            </a:r>
          </a:p>
        </p:txBody>
      </p:sp>
      <p:sp>
        <p:nvSpPr>
          <p:cNvPr id="3" name="Content Placeholder 2">
            <a:extLst>
              <a:ext uri="{FF2B5EF4-FFF2-40B4-BE49-F238E27FC236}">
                <a16:creationId xmlns:a16="http://schemas.microsoft.com/office/drawing/2014/main" id="{C6251C3D-1BD1-5A8A-65F9-379AE09E4557}"/>
              </a:ext>
            </a:extLst>
          </p:cNvPr>
          <p:cNvSpPr>
            <a:spLocks noGrp="1"/>
          </p:cNvSpPr>
          <p:nvPr>
            <p:ph sz="quarter" idx="10"/>
          </p:nvPr>
        </p:nvSpPr>
        <p:spPr>
          <a:xfrm>
            <a:off x="762000" y="1855789"/>
            <a:ext cx="10555574" cy="4435283"/>
          </a:xfrm>
        </p:spPr>
        <p:txBody>
          <a:bodyPr/>
          <a:lstStyle/>
          <a:p>
            <a:pPr marL="231775" indent="-231775">
              <a:lnSpc>
                <a:spcPct val="108000"/>
              </a:lnSpc>
              <a:buSzPct val="100000"/>
            </a:pPr>
            <a:r>
              <a:rPr lang="en-US" b="1" dirty="0">
                <a:solidFill>
                  <a:schemeClr val="tx1"/>
                </a:solidFill>
                <a:latin typeface="Arial" panose="020B0604020202020204" pitchFamily="34" charset="0"/>
                <a:cs typeface="Arial" panose="020B0604020202020204" pitchFamily="34" charset="0"/>
              </a:rPr>
              <a:t>Inertial response </a:t>
            </a:r>
            <a:r>
              <a:rPr lang="en-US" dirty="0">
                <a:solidFill>
                  <a:schemeClr val="tx1"/>
                </a:solidFill>
                <a:latin typeface="Arial" panose="020B0604020202020204" pitchFamily="34" charset="0"/>
                <a:cs typeface="Arial" panose="020B0604020202020204" pitchFamily="34" charset="0"/>
              </a:rPr>
              <a:t>from GFM inverters should be inherent (no calculation of frequency), providing a near-instantaneous active power response to a grid disturbance (e.g. load or generation trip)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If the inertia is configurable, it needs to be tuned based on network conditions and requirements (high inertia constant may increase power oscillations, particularly in strong systems).</a:t>
            </a:r>
          </a:p>
        </p:txBody>
      </p:sp>
      <p:pic>
        <p:nvPicPr>
          <p:cNvPr id="5" name="Picture 4">
            <a:extLst>
              <a:ext uri="{FF2B5EF4-FFF2-40B4-BE49-F238E27FC236}">
                <a16:creationId xmlns:a16="http://schemas.microsoft.com/office/drawing/2014/main" id="{59DFE99A-8388-0CD1-43A5-847436E88E32}"/>
              </a:ext>
            </a:extLst>
          </p:cNvPr>
          <p:cNvPicPr>
            <a:picLocks noChangeAspect="1"/>
          </p:cNvPicPr>
          <p:nvPr/>
        </p:nvPicPr>
        <p:blipFill rotWithShape="1">
          <a:blip r:embed="rId3"/>
          <a:srcRect b="2966"/>
          <a:stretch/>
        </p:blipFill>
        <p:spPr>
          <a:xfrm>
            <a:off x="2705726" y="3619097"/>
            <a:ext cx="7211371" cy="2961585"/>
          </a:xfrm>
          <a:prstGeom prst="rect">
            <a:avLst/>
          </a:prstGeom>
        </p:spPr>
      </p:pic>
      <p:sp>
        <p:nvSpPr>
          <p:cNvPr id="6" name="TextBox 5">
            <a:extLst>
              <a:ext uri="{FF2B5EF4-FFF2-40B4-BE49-F238E27FC236}">
                <a16:creationId xmlns:a16="http://schemas.microsoft.com/office/drawing/2014/main" id="{01C9975A-997D-4927-9329-F3BA4CB6F2EA}"/>
              </a:ext>
            </a:extLst>
          </p:cNvPr>
          <p:cNvSpPr txBox="1"/>
          <p:nvPr/>
        </p:nvSpPr>
        <p:spPr>
          <a:xfrm>
            <a:off x="907307" y="6483319"/>
            <a:ext cx="1026496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hlinkClick r:id="rId4"/>
              </a:rPr>
              <a:t>https://aemo.com.au/-/media/files/initiatives/primary-frequency-response/2023/gfm-voluntary-spec.pdf?la=en&amp;hash=F8D999025BBC565E86F3B0E19E40A08E</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4810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8D304-DFCD-375C-3171-246570AFF507}"/>
              </a:ext>
            </a:extLst>
          </p:cNvPr>
          <p:cNvSpPr>
            <a:spLocks noGrp="1"/>
          </p:cNvSpPr>
          <p:nvPr>
            <p:ph type="title"/>
          </p:nvPr>
        </p:nvSpPr>
        <p:spPr/>
        <p:txBody>
          <a:bodyPr/>
          <a:lstStyle/>
          <a:p>
            <a:r>
              <a:rPr lang="en-US" dirty="0"/>
              <a:t>Other ‘Core’ Capability Requirements</a:t>
            </a:r>
          </a:p>
        </p:txBody>
      </p:sp>
      <p:sp>
        <p:nvSpPr>
          <p:cNvPr id="3" name="Content Placeholder 2">
            <a:extLst>
              <a:ext uri="{FF2B5EF4-FFF2-40B4-BE49-F238E27FC236}">
                <a16:creationId xmlns:a16="http://schemas.microsoft.com/office/drawing/2014/main" id="{A50B9FA1-31EB-93D5-A487-EB4FF2BA0DB2}"/>
              </a:ext>
            </a:extLst>
          </p:cNvPr>
          <p:cNvSpPr>
            <a:spLocks noGrp="1"/>
          </p:cNvSpPr>
          <p:nvPr>
            <p:ph sz="quarter" idx="10"/>
          </p:nvPr>
        </p:nvSpPr>
        <p:spPr/>
        <p:txBody>
          <a:bodyPr/>
          <a:lstStyle/>
          <a:p>
            <a:pPr marL="231775" indent="-231775">
              <a:lnSpc>
                <a:spcPct val="108000"/>
              </a:lnSpc>
              <a:buSzPct val="100000"/>
            </a:pPr>
            <a:r>
              <a:rPr lang="en-US" b="1" dirty="0">
                <a:solidFill>
                  <a:schemeClr val="tx1"/>
                </a:solidFill>
                <a:latin typeface="Arial" panose="020B0604020202020204" pitchFamily="34" charset="0"/>
                <a:cs typeface="Arial" panose="020B0604020202020204" pitchFamily="34" charset="0"/>
              </a:rPr>
              <a:t>Surviving Loss of Last Synchronous Machine (SM)</a:t>
            </a:r>
            <a:r>
              <a:rPr lang="en-US" dirty="0">
                <a:solidFill>
                  <a:schemeClr val="tx1"/>
                </a:solidFill>
                <a:latin typeface="Arial" panose="020B0604020202020204" pitchFamily="34" charset="0"/>
                <a:cs typeface="Arial" panose="020B0604020202020204" pitchFamily="34" charset="0"/>
              </a:rPr>
              <a:t>: operate stably in a grid without any other GFM inverters or SMs; remain stable for a transition from a grid with SMs to one without (and back); provide frequency and reactive support, unaffected by these transitions. All of that, provided the resultant state of the system is within the operating envelope of the GFM inverter. </a:t>
            </a:r>
          </a:p>
          <a:p>
            <a:pPr marL="231775" indent="-231775">
              <a:lnSpc>
                <a:spcPct val="108000"/>
              </a:lnSpc>
              <a:buSzPct val="100000"/>
            </a:pPr>
            <a:r>
              <a:rPr lang="en-US" b="1" dirty="0">
                <a:solidFill>
                  <a:schemeClr val="tx1"/>
                </a:solidFill>
                <a:latin typeface="Arial" panose="020B0604020202020204" pitchFamily="34" charset="0"/>
                <a:cs typeface="Arial" panose="020B0604020202020204" pitchFamily="34" charset="0"/>
              </a:rPr>
              <a:t>Operate stably under a very low short circuit ratio</a:t>
            </a:r>
            <a:r>
              <a:rPr lang="en-US" dirty="0">
                <a:solidFill>
                  <a:schemeClr val="tx1"/>
                </a:solidFill>
                <a:latin typeface="Arial" panose="020B0604020202020204" pitchFamily="34" charset="0"/>
                <a:cs typeface="Arial" panose="020B0604020202020204" pitchFamily="34" charset="0"/>
              </a:rPr>
              <a:t>, as defined by the system operator; provide system strength support to nearby GFL inverters during and after disturbances.</a:t>
            </a:r>
          </a:p>
          <a:p>
            <a:pPr marL="231775" indent="-231775">
              <a:lnSpc>
                <a:spcPct val="108000"/>
              </a:lnSpc>
              <a:buSzPct val="100000"/>
            </a:pPr>
            <a:r>
              <a:rPr lang="en-US" b="1" dirty="0">
                <a:solidFill>
                  <a:schemeClr val="tx1"/>
                </a:solidFill>
                <a:latin typeface="Arial" panose="020B0604020202020204" pitchFamily="34" charset="0"/>
                <a:cs typeface="Arial" panose="020B0604020202020204" pitchFamily="34" charset="0"/>
              </a:rPr>
              <a:t>Provide positive damping for oscillations</a:t>
            </a:r>
            <a:r>
              <a:rPr lang="en-US" dirty="0">
                <a:solidFill>
                  <a:schemeClr val="tx1"/>
                </a:solidFill>
                <a:latin typeface="Arial" panose="020B0604020202020204" pitchFamily="34" charset="0"/>
                <a:cs typeface="Arial" panose="020B0604020202020204" pitchFamily="34" charset="0"/>
              </a:rPr>
              <a:t>: following a disturbance GFM inverter output should be adequately damped; add damping to the system for the oscillatory phenomena: </a:t>
            </a:r>
          </a:p>
          <a:p>
            <a:pPr marL="457200" indent="-231775">
              <a:lnSpc>
                <a:spcPct val="108000"/>
              </a:lnSpc>
              <a:buSzPct val="100000"/>
              <a:buFontTx/>
              <a:buChar char="–"/>
            </a:pPr>
            <a:r>
              <a:rPr lang="en-US" dirty="0">
                <a:solidFill>
                  <a:schemeClr val="tx1"/>
                </a:solidFill>
                <a:latin typeface="Arial" panose="020B0604020202020204" pitchFamily="34" charset="0"/>
                <a:cs typeface="Arial" panose="020B0604020202020204" pitchFamily="34" charset="0"/>
              </a:rPr>
              <a:t>SSCI (either between GFL inverters or GFL inverter and grid)</a:t>
            </a:r>
          </a:p>
          <a:p>
            <a:pPr marL="457200" indent="-231775">
              <a:lnSpc>
                <a:spcPct val="108000"/>
              </a:lnSpc>
              <a:buSzPct val="100000"/>
              <a:buFontTx/>
              <a:buChar char="–"/>
            </a:pPr>
            <a:r>
              <a:rPr lang="en-US" dirty="0">
                <a:solidFill>
                  <a:schemeClr val="tx1"/>
                </a:solidFill>
                <a:latin typeface="Arial" panose="020B0604020202020204" pitchFamily="34" charset="0"/>
                <a:cs typeface="Arial" panose="020B0604020202020204" pitchFamily="34" charset="0"/>
              </a:rPr>
              <a:t>Rotor angle modes of oscillation inter-area modes of oscillation </a:t>
            </a:r>
          </a:p>
          <a:p>
            <a:pPr marL="457200" indent="-231775">
              <a:lnSpc>
                <a:spcPct val="108000"/>
              </a:lnSpc>
              <a:buSzPct val="100000"/>
              <a:buFontTx/>
              <a:buChar char="–"/>
            </a:pPr>
            <a:r>
              <a:rPr lang="en-US" dirty="0">
                <a:solidFill>
                  <a:schemeClr val="tx1"/>
                </a:solidFill>
                <a:latin typeface="Arial" panose="020B0604020202020204" pitchFamily="34" charset="0"/>
                <a:cs typeface="Arial" panose="020B0604020202020204" pitchFamily="34" charset="0"/>
              </a:rPr>
              <a:t>Oscillations at harmonic frequencies which result from interactions of electrical and control resonances.</a:t>
            </a:r>
          </a:p>
        </p:txBody>
      </p:sp>
      <p:sp>
        <p:nvSpPr>
          <p:cNvPr id="4" name="TextBox 3">
            <a:extLst>
              <a:ext uri="{FF2B5EF4-FFF2-40B4-BE49-F238E27FC236}">
                <a16:creationId xmlns:a16="http://schemas.microsoft.com/office/drawing/2014/main" id="{23A58C01-7434-82AC-CC2C-F02D428F8E09}"/>
              </a:ext>
            </a:extLst>
          </p:cNvPr>
          <p:cNvSpPr txBox="1"/>
          <p:nvPr/>
        </p:nvSpPr>
        <p:spPr>
          <a:xfrm>
            <a:off x="1045118" y="6419371"/>
            <a:ext cx="1026496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hlinkClick r:id="rId3"/>
              </a:rPr>
              <a:t>https://aemo.com.au/-/media/files/initiatives/primary-frequency-response/2023/gfm-voluntary-spec.pdf?la=en&amp;hash=F8D999025BBC565E86F3B0E19E40A08E</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07993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7182-D83B-076E-BDCF-E146BD207573}"/>
              </a:ext>
            </a:extLst>
          </p:cNvPr>
          <p:cNvSpPr>
            <a:spLocks noGrp="1"/>
          </p:cNvSpPr>
          <p:nvPr>
            <p:ph type="title"/>
          </p:nvPr>
        </p:nvSpPr>
        <p:spPr/>
        <p:txBody>
          <a:bodyPr/>
          <a:lstStyle/>
          <a:p>
            <a:r>
              <a:rPr lang="en-US" dirty="0"/>
              <a:t>‘Additional’ Capabilities</a:t>
            </a:r>
          </a:p>
        </p:txBody>
      </p:sp>
      <p:sp>
        <p:nvSpPr>
          <p:cNvPr id="3" name="Content Placeholder 2">
            <a:extLst>
              <a:ext uri="{FF2B5EF4-FFF2-40B4-BE49-F238E27FC236}">
                <a16:creationId xmlns:a16="http://schemas.microsoft.com/office/drawing/2014/main" id="{00455611-0503-7CA5-9E73-3562D8549491}"/>
              </a:ext>
            </a:extLst>
          </p:cNvPr>
          <p:cNvSpPr>
            <a:spLocks noGrp="1"/>
          </p:cNvSpPr>
          <p:nvPr>
            <p:ph sz="quarter" idx="10"/>
          </p:nvPr>
        </p:nvSpPr>
        <p:spPr/>
        <p:txBody>
          <a:bodyPr/>
          <a:lstStyle/>
          <a:p>
            <a:pPr marL="231775" indent="-231775">
              <a:buSzPct val="100000"/>
            </a:pPr>
            <a:r>
              <a:rPr lang="en-US" sz="2000" dirty="0">
                <a:solidFill>
                  <a:schemeClr val="tx1"/>
                </a:solidFill>
                <a:latin typeface="Arial" panose="020B0604020202020204" pitchFamily="34" charset="0"/>
                <a:cs typeface="Arial" panose="020B0604020202020204" pitchFamily="34" charset="0"/>
              </a:rPr>
              <a:t>Larger headroom and energy buffer</a:t>
            </a:r>
          </a:p>
          <a:p>
            <a:pPr marL="231775" indent="-231775">
              <a:buSzPct val="100000"/>
            </a:pPr>
            <a:r>
              <a:rPr lang="en-US" sz="2000" dirty="0">
                <a:solidFill>
                  <a:schemeClr val="tx1"/>
                </a:solidFill>
                <a:latin typeface="Arial" panose="020B0604020202020204" pitchFamily="34" charset="0"/>
                <a:cs typeface="Arial" panose="020B0604020202020204" pitchFamily="34" charset="0"/>
              </a:rPr>
              <a:t>Current capability above continuous rating </a:t>
            </a:r>
          </a:p>
          <a:p>
            <a:pPr marL="231775" indent="-231775">
              <a:buSzPct val="100000"/>
            </a:pPr>
            <a:r>
              <a:rPr lang="en-US" sz="2000" dirty="0">
                <a:solidFill>
                  <a:schemeClr val="tx1"/>
                </a:solidFill>
                <a:latin typeface="Arial" panose="020B0604020202020204" pitchFamily="34" charset="0"/>
                <a:cs typeface="Arial" panose="020B0604020202020204" pitchFamily="34" charset="0"/>
              </a:rPr>
              <a:t>Black start capability</a:t>
            </a:r>
          </a:p>
          <a:p>
            <a:pPr marL="231775" indent="-231775">
              <a:buSzPct val="100000"/>
            </a:pPr>
            <a:r>
              <a:rPr lang="en-US" sz="2000" dirty="0">
                <a:solidFill>
                  <a:schemeClr val="tx1"/>
                </a:solidFill>
                <a:latin typeface="Arial" panose="020B0604020202020204" pitchFamily="34" charset="0"/>
                <a:cs typeface="Arial" panose="020B0604020202020204" pitchFamily="34" charset="0"/>
              </a:rPr>
              <a:t>Power quality improvement</a:t>
            </a:r>
          </a:p>
        </p:txBody>
      </p:sp>
      <p:sp>
        <p:nvSpPr>
          <p:cNvPr id="4" name="TextBox 3">
            <a:extLst>
              <a:ext uri="{FF2B5EF4-FFF2-40B4-BE49-F238E27FC236}">
                <a16:creationId xmlns:a16="http://schemas.microsoft.com/office/drawing/2014/main" id="{82CF551E-7B7A-8484-EC92-2EE809F2955B}"/>
              </a:ext>
            </a:extLst>
          </p:cNvPr>
          <p:cNvSpPr txBox="1"/>
          <p:nvPr/>
        </p:nvSpPr>
        <p:spPr>
          <a:xfrm>
            <a:off x="1045118" y="6419371"/>
            <a:ext cx="1026496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hlinkClick r:id="rId2"/>
              </a:rPr>
              <a:t>https://aemo.com.au/-/media/files/initiatives/primary-frequency-response/2023/gfm-voluntary-spec.pdf?la=en&amp;hash=F8D999025BBC565E86F3B0E19E40A08E</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54788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17C07-D031-544F-4A55-5A9DBEF3D1C2}"/>
              </a:ext>
            </a:extLst>
          </p:cNvPr>
          <p:cNvSpPr>
            <a:spLocks noGrp="1"/>
          </p:cNvSpPr>
          <p:nvPr>
            <p:ph type="title"/>
          </p:nvPr>
        </p:nvSpPr>
        <p:spPr/>
        <p:txBody>
          <a:bodyPr/>
          <a:lstStyle/>
          <a:p>
            <a:r>
              <a:rPr lang="en-US" dirty="0"/>
              <a:t>Related Regulatory Change and Procurement Process</a:t>
            </a:r>
          </a:p>
        </p:txBody>
      </p:sp>
      <p:pic>
        <p:nvPicPr>
          <p:cNvPr id="7" name="Picture 6">
            <a:extLst>
              <a:ext uri="{FF2B5EF4-FFF2-40B4-BE49-F238E27FC236}">
                <a16:creationId xmlns:a16="http://schemas.microsoft.com/office/drawing/2014/main" id="{7B628982-042B-A6C7-7199-C524EB5C2A2B}"/>
              </a:ext>
            </a:extLst>
          </p:cNvPr>
          <p:cNvPicPr>
            <a:picLocks noChangeAspect="1"/>
          </p:cNvPicPr>
          <p:nvPr/>
        </p:nvPicPr>
        <p:blipFill>
          <a:blip r:embed="rId2"/>
          <a:stretch>
            <a:fillRect/>
          </a:stretch>
        </p:blipFill>
        <p:spPr>
          <a:xfrm>
            <a:off x="465853" y="1562433"/>
            <a:ext cx="7886225" cy="4664617"/>
          </a:xfrm>
          <a:prstGeom prst="rect">
            <a:avLst/>
          </a:prstGeom>
        </p:spPr>
      </p:pic>
      <p:sp>
        <p:nvSpPr>
          <p:cNvPr id="8" name="Content Placeholder 2">
            <a:extLst>
              <a:ext uri="{FF2B5EF4-FFF2-40B4-BE49-F238E27FC236}">
                <a16:creationId xmlns:a16="http://schemas.microsoft.com/office/drawing/2014/main" id="{114D730D-9066-DA55-1830-47F689086DF4}"/>
              </a:ext>
            </a:extLst>
          </p:cNvPr>
          <p:cNvSpPr>
            <a:spLocks noGrp="1"/>
          </p:cNvSpPr>
          <p:nvPr>
            <p:ph sz="quarter" idx="10"/>
          </p:nvPr>
        </p:nvSpPr>
        <p:spPr>
          <a:xfrm>
            <a:off x="8297056" y="1855789"/>
            <a:ext cx="3575154" cy="4435283"/>
          </a:xfrm>
        </p:spPr>
        <p:txBody>
          <a:bodyPr/>
          <a:lstStyle/>
          <a:p>
            <a:pPr marL="0" indent="0">
              <a:buNone/>
            </a:pPr>
            <a:r>
              <a:rPr lang="en-US" b="1" dirty="0">
                <a:solidFill>
                  <a:schemeClr val="tx1"/>
                </a:solidFill>
                <a:latin typeface="Arial" panose="020B0604020202020204" pitchFamily="34" charset="0"/>
                <a:cs typeface="Arial" panose="020B0604020202020204" pitchFamily="34" charset="0"/>
              </a:rPr>
              <a:t>Next Steps:</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Develop a test plan and metrics for each of the qualitative capabilities to quantify requirements and to demonstrate that a device meets the specs (started, to be published in 2024)</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Develop methodology to account for contributions from GFM devices in planning studies (some contributions are dependent on the operating point)</a:t>
            </a:r>
          </a:p>
        </p:txBody>
      </p:sp>
      <p:sp>
        <p:nvSpPr>
          <p:cNvPr id="9" name="TextBox 8">
            <a:extLst>
              <a:ext uri="{FF2B5EF4-FFF2-40B4-BE49-F238E27FC236}">
                <a16:creationId xmlns:a16="http://schemas.microsoft.com/office/drawing/2014/main" id="{046119A6-DC00-CF14-1FB8-4583F0EA41B5}"/>
              </a:ext>
            </a:extLst>
          </p:cNvPr>
          <p:cNvSpPr txBox="1"/>
          <p:nvPr/>
        </p:nvSpPr>
        <p:spPr>
          <a:xfrm>
            <a:off x="1045118" y="6419371"/>
            <a:ext cx="1026496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hlinkClick r:id="rId3"/>
              </a:rPr>
              <a:t>https://aemo.com.au/-/media/files/initiatives/primary-frequency-response/2023/gfm-voluntary-spec.pdf?la=en&amp;hash=F8D999025BBC565E86F3B0E19E40A08E</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5495266"/>
      </p:ext>
    </p:extLst>
  </p:cSld>
  <p:clrMapOvr>
    <a:masterClrMapping/>
  </p:clrMapOvr>
</p:sld>
</file>

<file path=ppt/theme/theme1.xml><?xml version="1.0" encoding="utf-8"?>
<a:theme xmlns:a="http://schemas.openxmlformats.org/drawingml/2006/main" name="Office Theme">
  <a:themeElements>
    <a:clrScheme name="Energy Innovation">
      <a:dk1>
        <a:srgbClr val="000000"/>
      </a:dk1>
      <a:lt1>
        <a:srgbClr val="FFFFFF"/>
      </a:lt1>
      <a:dk2>
        <a:srgbClr val="44546A"/>
      </a:dk2>
      <a:lt2>
        <a:srgbClr val="E7E6E6"/>
      </a:lt2>
      <a:accent1>
        <a:srgbClr val="1C2558"/>
      </a:accent1>
      <a:accent2>
        <a:srgbClr val="FBAF40"/>
      </a:accent2>
      <a:accent3>
        <a:srgbClr val="D5D5D5"/>
      </a:accent3>
      <a:accent4>
        <a:srgbClr val="919191"/>
      </a:accent4>
      <a:accent5>
        <a:srgbClr val="F2A436"/>
      </a:accent5>
      <a:accent6>
        <a:srgbClr val="929292"/>
      </a:accent6>
      <a:hlink>
        <a:srgbClr val="005392"/>
      </a:hlink>
      <a:folHlink>
        <a:srgbClr val="92929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G Workshop GFM Presentation" id="{87531808-6D3E-4CA0-9F13-8BECDECC0DFD}" vid="{C841E32D-BD76-44A1-B13A-11D75AD0D644}"/>
    </a:ext>
  </a:extLst>
</a:theme>
</file>

<file path=ppt/theme/theme2.xml><?xml version="1.0" encoding="utf-8"?>
<a:theme xmlns:a="http://schemas.openxmlformats.org/drawingml/2006/main" name="NERCTheme">
  <a:themeElements>
    <a:clrScheme name="Custom 13">
      <a:dk1>
        <a:srgbClr val="000000"/>
      </a:dk1>
      <a:lt1>
        <a:srgbClr val="FFFFFF"/>
      </a:lt1>
      <a:dk2>
        <a:srgbClr val="000000"/>
      </a:dk2>
      <a:lt2>
        <a:srgbClr val="808080"/>
      </a:lt2>
      <a:accent1>
        <a:srgbClr val="204C81"/>
      </a:accent1>
      <a:accent2>
        <a:srgbClr val="5D85A9"/>
      </a:accent2>
      <a:accent3>
        <a:srgbClr val="FFFFFF"/>
      </a:accent3>
      <a:accent4>
        <a:srgbClr val="AFCDE3"/>
      </a:accent4>
      <a:accent5>
        <a:srgbClr val="D8D8D8"/>
      </a:accent5>
      <a:accent6>
        <a:srgbClr val="000000"/>
      </a:accent6>
      <a:hlink>
        <a:srgbClr val="0000FF"/>
      </a:hlink>
      <a:folHlink>
        <a:srgbClr val="6600CC"/>
      </a:folHlink>
    </a:clrScheme>
    <a:fontScheme name="Custom 1">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RC PowerPoint" id="{F48A66DA-DEED-4C8E-AFCB-BD3D6F91B09F}" vid="{C4BDB77C-316B-4E0A-B04C-8A95D603244A}"/>
    </a:ext>
  </a:extLst>
</a:theme>
</file>

<file path=ppt/theme/theme3.xml><?xml version="1.0" encoding="utf-8"?>
<a:theme xmlns:a="http://schemas.openxmlformats.org/drawingml/2006/main" name="EPRI 2022 Standard Template - LIGHT">
  <a:themeElements>
    <a:clrScheme name="Custom 2">
      <a:dk1>
        <a:srgbClr val="000000"/>
      </a:dk1>
      <a:lt1>
        <a:srgbClr val="FFFFFF"/>
      </a:lt1>
      <a:dk2>
        <a:srgbClr val="0043C8"/>
      </a:dk2>
      <a:lt2>
        <a:srgbClr val="929292"/>
      </a:lt2>
      <a:accent1>
        <a:srgbClr val="00B0F0"/>
      </a:accent1>
      <a:accent2>
        <a:srgbClr val="287A3D"/>
      </a:accent2>
      <a:accent3>
        <a:srgbClr val="F27B04"/>
      </a:accent3>
      <a:accent4>
        <a:srgbClr val="0070C0"/>
      </a:accent4>
      <a:accent5>
        <a:srgbClr val="C54343"/>
      </a:accent5>
      <a:accent6>
        <a:srgbClr val="2FC7C3"/>
      </a:accent6>
      <a:hlink>
        <a:srgbClr val="0070C0"/>
      </a:hlink>
      <a:folHlink>
        <a:srgbClr val="E05428"/>
      </a:folHlink>
    </a:clrScheme>
    <a:fontScheme name="EPRI 2019 PP Font Theme">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R="0" algn="ctr" defTabSz="914400" rtl="0" eaLnBrk="0" fontAlgn="base" latinLnBrk="0" hangingPunct="0">
          <a:lnSpc>
            <a:spcPct val="100000"/>
          </a:lnSpc>
          <a:spcBef>
            <a:spcPts val="0"/>
          </a:spcBef>
          <a:spcAft>
            <a:spcPct val="0"/>
          </a:spcAft>
          <a:buClrTx/>
          <a:buSzTx/>
          <a:buFontTx/>
          <a:buNone/>
          <a:tabLst/>
          <a:defRPr kumimoji="0" sz="1800" b="0" i="0" u="none" strike="noStrike" cap="none" normalizeH="0" baseline="0" dirty="0">
            <a:ln>
              <a:noFill/>
            </a:ln>
            <a:solidFill>
              <a:schemeClr val="tx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219075" marR="0" indent="-219075"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rgbClr val="000000"/>
            </a:solidFill>
            <a:effectLst/>
            <a:latin typeface="Arial" charset="0"/>
          </a:defRPr>
        </a:defPPr>
      </a:lstStyle>
    </a:lnDef>
    <a:txDef>
      <a:spPr>
        <a:noFill/>
      </a:spPr>
      <a:bodyPr wrap="square" rtlCol="0">
        <a:spAutoFit/>
      </a:bodyPr>
      <a:lstStyle>
        <a:defPPr algn="l">
          <a:spcBef>
            <a:spcPts val="0"/>
          </a:spcBef>
          <a:defRPr sz="1800" dirty="0" smtClean="0">
            <a:solidFill>
              <a:schemeClr val="tx1"/>
            </a:solidFill>
            <a:latin typeface="+mn-lt"/>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13C5"/>
        </a:dk2>
        <a:lt2>
          <a:srgbClr val="B2B2B2"/>
        </a:lt2>
        <a:accent1>
          <a:srgbClr val="B04359"/>
        </a:accent1>
        <a:accent2>
          <a:srgbClr val="006699"/>
        </a:accent2>
        <a:accent3>
          <a:srgbClr val="FFFFFF"/>
        </a:accent3>
        <a:accent4>
          <a:srgbClr val="000000"/>
        </a:accent4>
        <a:accent5>
          <a:srgbClr val="D4B0B5"/>
        </a:accent5>
        <a:accent6>
          <a:srgbClr val="005C8A"/>
        </a:accent6>
        <a:hlink>
          <a:srgbClr val="FFA432"/>
        </a:hlink>
        <a:folHlink>
          <a:srgbClr val="4FE37C"/>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A432"/>
        </a:hlink>
        <a:folHlink>
          <a:srgbClr val="4FE37C"/>
        </a:folHlink>
      </a:clrScheme>
      <a:clrMap bg1="lt1" tx1="dk1" bg2="lt2" tx2="dk2" accent1="accent1" accent2="accent2" accent3="accent3" accent4="accent4" accent5="accent5" accent6="accent6" hlink="hlink" folHlink="folHlink"/>
    </a:extraClrScheme>
    <a:extraClrScheme>
      <a:clrScheme name="blank 15">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9933"/>
        </a:hlink>
        <a:folHlink>
          <a:srgbClr val="4FE37C"/>
        </a:folHlink>
      </a:clrScheme>
      <a:clrMap bg1="lt1" tx1="dk1" bg2="lt2" tx2="dk2" accent1="accent1" accent2="accent2" accent3="accent3" accent4="accent4" accent5="accent5" accent6="accent6" hlink="hlink" folHlink="folHlink"/>
    </a:extraClrScheme>
    <a:extraClrScheme>
      <a:clrScheme name="blank 16">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9933"/>
        </a:hlink>
        <a:folHlink>
          <a:srgbClr val="33CC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3 PowerPoint Template_FINAL" id="{B423788E-C16E-924F-AE7E-DB33C7376178}" vid="{50EA9ABB-EE54-8646-8B56-C93BD2B56E7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ESIG Workshop GFM Presentation</Template>
  <TotalTime>8049</TotalTime>
  <Words>1661</Words>
  <Application>Microsoft Office PowerPoint</Application>
  <PresentationFormat>Widescreen</PresentationFormat>
  <Paragraphs>100</Paragraphs>
  <Slides>13</Slides>
  <Notes>5</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13</vt:i4>
      </vt:variant>
    </vt:vector>
  </HeadingPairs>
  <TitlesOfParts>
    <vt:vector size="30" baseType="lpstr">
      <vt:lpstr>Adobe Garamond Pro</vt:lpstr>
      <vt:lpstr>Arial</vt:lpstr>
      <vt:lpstr>Calibri</vt:lpstr>
      <vt:lpstr>Calibri Light</vt:lpstr>
      <vt:lpstr>Century Gothic</vt:lpstr>
      <vt:lpstr>Courier New</vt:lpstr>
      <vt:lpstr>Lucida Grande</vt:lpstr>
      <vt:lpstr>Montserrat</vt:lpstr>
      <vt:lpstr>Montserrat Medium</vt:lpstr>
      <vt:lpstr>Montserrat SemiBold</vt:lpstr>
      <vt:lpstr>Roboto</vt:lpstr>
      <vt:lpstr>Tahoma</vt:lpstr>
      <vt:lpstr>Verdana</vt:lpstr>
      <vt:lpstr>Wingdings</vt:lpstr>
      <vt:lpstr>Office Theme</vt:lpstr>
      <vt:lpstr>NERCTheme</vt:lpstr>
      <vt:lpstr>EPRI 2022 Standard Template - LIGHT</vt:lpstr>
      <vt:lpstr>ERCOT IBRTF: NERC and Other Industry Updates</vt:lpstr>
      <vt:lpstr>Agenda</vt:lpstr>
      <vt:lpstr>AEMO: Voluntary Specification for Grid-forming Inverters, May 2023</vt:lpstr>
      <vt:lpstr>GFM Definition</vt:lpstr>
      <vt:lpstr>Response to Voltage Magnitude and Phase Angle Change</vt:lpstr>
      <vt:lpstr>Inertial Response</vt:lpstr>
      <vt:lpstr>Other ‘Core’ Capability Requirements</vt:lpstr>
      <vt:lpstr>‘Additional’ Capabilities</vt:lpstr>
      <vt:lpstr>Related Regulatory Change and Procurement Process</vt:lpstr>
      <vt:lpstr>FERC Order Approving NERC’s Registration Plan</vt:lpstr>
      <vt:lpstr>Reminder! Webinar Series: Inverter Based Resources </vt:lpstr>
      <vt:lpstr>ESIG Webinar: EMT Model Intake and Quality Assurance, May 2013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Grid Forming Technology in Energy Systems Integration</dc:title>
  <dc:creator>Julia Matevosyan</dc:creator>
  <cp:lastModifiedBy>Julia Matevosyan</cp:lastModifiedBy>
  <cp:revision>2</cp:revision>
  <cp:lastPrinted>2022-10-07T02:58:26Z</cp:lastPrinted>
  <dcterms:created xsi:type="dcterms:W3CDTF">2022-05-16T15:19:42Z</dcterms:created>
  <dcterms:modified xsi:type="dcterms:W3CDTF">2023-06-09T05:34:19Z</dcterms:modified>
</cp:coreProperties>
</file>