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69" r:id="rId5"/>
    <p:sldId id="270" r:id="rId6"/>
    <p:sldId id="276" r:id="rId7"/>
    <p:sldId id="277" r:id="rId8"/>
    <p:sldId id="278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/>
              <a:t>Chair- Rickey Floyd</a:t>
            </a:r>
          </a:p>
          <a:p>
            <a:r>
              <a:rPr lang="en-US"/>
              <a:t>Vice-Chair- Theresa Noyes</a:t>
            </a:r>
          </a:p>
          <a:p>
            <a:r>
              <a:rPr lang="en-US"/>
              <a:t>HITE List Sub-Chair – Pushkar Chhajed</a:t>
            </a:r>
          </a:p>
          <a:p>
            <a:r>
              <a:rPr lang="en-US"/>
              <a:t>06/08/2023</a:t>
            </a:r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ERCOT Updates and System Operation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June 1 – Major Transmission Element (MTE) will be posted. ERCOT requests all Transmission Operators please review and provide comments.</a:t>
            </a:r>
          </a:p>
        </p:txBody>
      </p:sp>
    </p:spTree>
    <p:extLst>
      <p:ext uri="{BB962C8B-B14F-4D97-AF65-F5344CB8AC3E}">
        <p14:creationId xmlns:p14="http://schemas.microsoft.com/office/powerpoint/2010/main" val="3983845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Texas Reliability Entity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May 15 - NERC issued a Level 3 Alert related to generator weatherization. Generation Committee will report to NERC on key actions from the alert.</a:t>
            </a:r>
          </a:p>
          <a:p>
            <a:r>
              <a:rPr lang="en-US"/>
              <a:t>May 23 - WebEx to discuss findings in the 2022 Assessment of Reliability Performance</a:t>
            </a:r>
          </a:p>
          <a:p>
            <a:r>
              <a:rPr lang="en-US"/>
              <a:t>May 30 - WebEx to discuss summer outlook</a:t>
            </a:r>
          </a:p>
          <a:p>
            <a:r>
              <a:rPr lang="en-US"/>
              <a:t>June 6 - NERC begins webinar series on Inverter-Based Resources</a:t>
            </a:r>
          </a:p>
        </p:txBody>
      </p:sp>
    </p:spTree>
    <p:extLst>
      <p:ext uri="{BB962C8B-B14F-4D97-AF65-F5344CB8AC3E}">
        <p14:creationId xmlns:p14="http://schemas.microsoft.com/office/powerpoint/2010/main" val="336653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NOGRR245 Inverter-Based Resource (IBR) Ride-Through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ERCOT summarized the need for NOGRR245 to enhance the clarity and specificity for frequency and voltage ride-through requirements.</a:t>
            </a:r>
          </a:p>
          <a:p>
            <a:r>
              <a:rPr lang="en-US" dirty="0"/>
              <a:t>ERCOT is developing an alternative framework and gathering feedback to incorporate IEEE2800 across the varied IBR fleet. </a:t>
            </a:r>
          </a:p>
          <a:p>
            <a:r>
              <a:rPr lang="en-US" dirty="0"/>
              <a:t>ERCOT to file comments summarizing discussions and feedback.  </a:t>
            </a:r>
          </a:p>
          <a:p>
            <a:r>
              <a:rPr lang="en-US" dirty="0"/>
              <a:t>Remains tabled for development.</a:t>
            </a:r>
          </a:p>
        </p:txBody>
      </p:sp>
    </p:spTree>
    <p:extLst>
      <p:ext uri="{BB962C8B-B14F-4D97-AF65-F5344CB8AC3E}">
        <p14:creationId xmlns:p14="http://schemas.microsoft.com/office/powerpoint/2010/main" val="346470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NOGRR247 Change </a:t>
            </a:r>
            <a:r>
              <a:rPr lang="en-US"/>
              <a:t>UFLS Stages</a:t>
            </a:r>
            <a:br>
              <a:rPr lang="en-US"/>
            </a:br>
            <a:r>
              <a:rPr lang="en-US"/>
              <a:t>and </a:t>
            </a:r>
            <a:r>
              <a:rPr lang="en-US" dirty="0"/>
              <a:t>Load Relief Amounts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NOGRR247 updated implementation deadline is October 1, 2026, and includes 59.1 Hz to standard UFLS blocks.</a:t>
            </a:r>
          </a:p>
          <a:p>
            <a:r>
              <a:rPr lang="en-US" dirty="0"/>
              <a:t>OWG endorses and recommends approval.</a:t>
            </a:r>
          </a:p>
        </p:txBody>
      </p:sp>
    </p:spTree>
    <p:extLst>
      <p:ext uri="{BB962C8B-B14F-4D97-AF65-F5344CB8AC3E}">
        <p14:creationId xmlns:p14="http://schemas.microsoft.com/office/powerpoint/2010/main" val="236665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/>
              <a:t>NOGRR249 Communication of System Operating Limit Exceedances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Remains tabled to address concerns of monitoring two systems.</a:t>
            </a:r>
          </a:p>
        </p:txBody>
      </p:sp>
    </p:spTree>
    <p:extLst>
      <p:ext uri="{BB962C8B-B14F-4D97-AF65-F5344CB8AC3E}">
        <p14:creationId xmlns:p14="http://schemas.microsoft.com/office/powerpoint/2010/main" val="298690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/>
              <a:t>NPRR1171 Requirements for DGRs and DESRs on Circuits Subject to Load Shedding.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ERCOT summarized requirements and discussions.</a:t>
            </a:r>
          </a:p>
          <a:p>
            <a:r>
              <a:rPr lang="en-US"/>
              <a:t>NPRR1171 is a response to PUCT inquiry to consider expanding DGRs and DESRs to generators on load shed circuits. The NPRR would allow DGRs/DESRs to participate in limited Ancillary Services and energy.</a:t>
            </a:r>
          </a:p>
          <a:p>
            <a:r>
              <a:rPr lang="en-US"/>
              <a:t>Tabled for further discussion.   </a:t>
            </a:r>
          </a:p>
        </p:txBody>
      </p:sp>
    </p:spTree>
    <p:extLst>
      <p:ext uri="{BB962C8B-B14F-4D97-AF65-F5344CB8AC3E}">
        <p14:creationId xmlns:p14="http://schemas.microsoft.com/office/powerpoint/2010/main" val="3087703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" y="365125"/>
            <a:ext cx="11907520" cy="1325563"/>
          </a:xfrm>
        </p:spPr>
        <p:txBody>
          <a:bodyPr>
            <a:normAutofit/>
          </a:bodyPr>
          <a:lstStyle/>
          <a:p>
            <a:r>
              <a:rPr lang="en-US" dirty="0"/>
              <a:t>NPRR1176/NOGRR252 Update to EEA Trigger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PRS recommended approval in May.</a:t>
            </a:r>
          </a:p>
          <a:p>
            <a:r>
              <a:rPr lang="en-US" dirty="0"/>
              <a:t>ERCOT provided overview for OWG to outline changes in EEA triggers. Reserve level will increase to address changes in the </a:t>
            </a:r>
            <a:r>
              <a:rPr lang="en-US"/>
              <a:t>Resource mix.   </a:t>
            </a:r>
            <a:endParaRPr lang="en-US" dirty="0"/>
          </a:p>
          <a:p>
            <a:r>
              <a:rPr lang="en-US" dirty="0"/>
              <a:t>There were no concerns raised at OWG on the proposed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62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OTWG noted the Blackstart Training schedule. The training includes online preparation work and requires a registered account on ERCOT LMS.</a:t>
            </a:r>
          </a:p>
        </p:txBody>
      </p:sp>
    </p:spTree>
    <p:extLst>
      <p:ext uri="{BB962C8B-B14F-4D97-AF65-F5344CB8AC3E}">
        <p14:creationId xmlns:p14="http://schemas.microsoft.com/office/powerpoint/2010/main" val="3854356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353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Operations Working Group </vt:lpstr>
      <vt:lpstr>ERCOT Updates and System Operation Report</vt:lpstr>
      <vt:lpstr>Texas Reliability Entity Report</vt:lpstr>
      <vt:lpstr>NOGRR245 Inverter-Based Resource (IBR) Ride-Through Requirements</vt:lpstr>
      <vt:lpstr>NOGRR247 Change UFLS Stages and Load Relief Amounts</vt:lpstr>
      <vt:lpstr>NOGRR249 Communication of System Operating Limit Exceedances </vt:lpstr>
      <vt:lpstr>NPRR1171 Requirements for DGRs and DESRs on Circuits Subject to Load Shedding.</vt:lpstr>
      <vt:lpstr>NPRR1176/NOGRR252 Update to EEA Trigger Levels</vt:lpstr>
      <vt:lpstr>OTWG Update</vt:lpstr>
    </vt:vector>
  </TitlesOfParts>
  <Company>Garland Power &amp; 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Theresa Noyes</cp:lastModifiedBy>
  <cp:revision>2</cp:revision>
  <dcterms:created xsi:type="dcterms:W3CDTF">2017-05-03T20:12:06Z</dcterms:created>
  <dcterms:modified xsi:type="dcterms:W3CDTF">2023-06-08T13:41:50Z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