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10" r:id="rId4"/>
  </p:sldMasterIdLst>
  <p:notesMasterIdLst>
    <p:notesMasterId r:id="rId6"/>
  </p:notesMasterIdLst>
  <p:sldIdLst>
    <p:sldId id="266" r:id="rId5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45DE70-38F4-4B76-94AB-740294717C71}" v="2" dt="2023-05-16T13:19:39.5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30" autoAdjust="0"/>
    <p:restoredTop sz="85830" autoAdjust="0"/>
  </p:normalViewPr>
  <p:slideViewPr>
    <p:cSldViewPr snapToGrid="0">
      <p:cViewPr varScale="1">
        <p:scale>
          <a:sx n="71" d="100"/>
          <a:sy n="71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70" d="100"/>
          <a:sy n="70" d="100"/>
        </p:scale>
        <p:origin x="4200" y="12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1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58642C1-E434-4516-AF1B-D01F509F0640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3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98AC153-6618-4A23-95D4-54729088A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22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fontAlgn="t"/>
            <a:endParaRPr lang="en-US" sz="1100" b="0" i="0" u="none" strike="noStrike" baseline="0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AC153-6618-4A23-95D4-54729088AAF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5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5255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8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5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12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5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00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7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59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8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36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5689093-469E-468C-ABA2-5CF0A6764A51}" type="datetimeFigureOut">
              <a:rPr lang="en-US" smtClean="0"/>
              <a:t>6/6/2023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2DD09DB-E614-4478-BE4D-547C2F5E64C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070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3EF01CD-F6DF-42D6-9BD9-78AA0610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</a:rPr>
              <a:t>Open Action Item Updates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3" name="Content Placeholder 8">
            <a:extLst>
              <a:ext uri="{FF2B5EF4-FFF2-40B4-BE49-F238E27FC236}">
                <a16:creationId xmlns:a16="http://schemas.microsoft.com/office/drawing/2014/main" id="{CC204DC0-B329-AD16-985E-52896012CE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545305"/>
              </p:ext>
            </p:extLst>
          </p:nvPr>
        </p:nvGraphicFramePr>
        <p:xfrm>
          <a:off x="4212214" y="95947"/>
          <a:ext cx="7785517" cy="65761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785517">
                  <a:extLst>
                    <a:ext uri="{9D8B030D-6E8A-4147-A177-3AD203B41FA5}">
                      <a16:colId xmlns:a16="http://schemas.microsoft.com/office/drawing/2014/main" val="1156528365"/>
                    </a:ext>
                  </a:extLst>
                </a:gridCol>
              </a:tblGrid>
              <a:tr h="657615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6815" marR="136815" marT="19002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963208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938B3432-1101-470B-C87B-B34165C1BF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2214" y="426074"/>
            <a:ext cx="7620801" cy="5915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74412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50AB4A1B11D40BA93648E453A38A9" ma:contentTypeVersion="10" ma:contentTypeDescription="Create a new document." ma:contentTypeScope="" ma:versionID="a23f2b49f195ed5706c0043339cf2995">
  <xsd:schema xmlns:xsd="http://www.w3.org/2001/XMLSchema" xmlns:xs="http://www.w3.org/2001/XMLSchema" xmlns:p="http://schemas.microsoft.com/office/2006/metadata/properties" xmlns:ns3="60b3afc9-a72a-4286-a1f6-3c61aad5d6c4" targetNamespace="http://schemas.microsoft.com/office/2006/metadata/properties" ma:root="true" ma:fieldsID="25f05895d88c426d0858f9f4f1a8fcf0" ns3:_="">
    <xsd:import namespace="60b3afc9-a72a-4286-a1f6-3c61aad5d6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b3afc9-a72a-4286-a1f6-3c61aad5d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8C2B8A-E3D4-4968-B35C-5CC75D34F4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A27AB3-3142-443C-B6D1-944B4E605F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b3afc9-a72a-4286-a1f6-3c61aad5d6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59730CC-A266-4BA8-9C1E-8492A0A26614}">
  <ds:schemaRefs>
    <ds:schemaRef ds:uri="60b3afc9-a72a-4286-a1f6-3c61aad5d6c4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23430</TotalTime>
  <Words>5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Retrospect</vt:lpstr>
      <vt:lpstr>Open Action Item Updates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WMS Report</dc:title>
  <dc:creator>Surendran, Resmi SENA-STX/A/7</dc:creator>
  <cp:lastModifiedBy>Lee, Jim</cp:lastModifiedBy>
  <cp:revision>202</cp:revision>
  <cp:lastPrinted>2023-01-18T21:52:04Z</cp:lastPrinted>
  <dcterms:created xsi:type="dcterms:W3CDTF">2021-01-14T19:13:08Z</dcterms:created>
  <dcterms:modified xsi:type="dcterms:W3CDTF">2023-06-06T15:16:32Z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0x0101000E550AB4A1B11D40BA93648E453A38A9</vt:lpwstr>
  </property>
</Properties>
</file>