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0" r:id="rId4"/>
  </p:sldMasterIdLst>
  <p:notesMasterIdLst>
    <p:notesMasterId r:id="rId6"/>
  </p:notesMasterIdLst>
  <p:sldIdLst>
    <p:sldId id="266" r:id="rId5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45DE70-38F4-4B76-94AB-740294717C71}" v="2" dt="2023-05-16T13:19:39.5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0" autoAdjust="0"/>
    <p:restoredTop sz="85830" autoAdjust="0"/>
  </p:normalViewPr>
  <p:slideViewPr>
    <p:cSldViewPr snapToGrid="0">
      <p:cViewPr varScale="1">
        <p:scale>
          <a:sx n="71" d="100"/>
          <a:sy n="71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4200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8642C1-E434-4516-AF1B-D01F509F064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8AC153-6618-4A23-95D4-54729088A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t"/>
            <a:endParaRPr lang="en-US" sz="1100" b="0" i="0" u="none" strike="noStrike" baseline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EF01CD-F6DF-42D6-9BD9-78AA06107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Open Action Item Updates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CC204DC0-B329-AD16-985E-52896012CE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545305"/>
              </p:ext>
            </p:extLst>
          </p:nvPr>
        </p:nvGraphicFramePr>
        <p:xfrm>
          <a:off x="4212214" y="95947"/>
          <a:ext cx="7785517" cy="65761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785517">
                  <a:extLst>
                    <a:ext uri="{9D8B030D-6E8A-4147-A177-3AD203B41FA5}">
                      <a16:colId xmlns:a16="http://schemas.microsoft.com/office/drawing/2014/main" val="1156528365"/>
                    </a:ext>
                  </a:extLst>
                </a:gridCol>
              </a:tblGrid>
              <a:tr h="657615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6815" marR="136815" marT="190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63208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38B3432-1101-470B-C87B-B34165C1B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2214" y="426074"/>
            <a:ext cx="7620801" cy="591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441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9730CC-A266-4BA8-9C1E-8492A0A26614}">
  <ds:schemaRefs>
    <ds:schemaRef ds:uri="60b3afc9-a72a-4286-a1f6-3c61aad5d6c4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23430</TotalTime>
  <Words>5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Retrospect</vt:lpstr>
      <vt:lpstr>Open Action Item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Lee, Jim</cp:lastModifiedBy>
  <cp:revision>202</cp:revision>
  <cp:lastPrinted>2023-01-18T21:52:04Z</cp:lastPrinted>
  <dcterms:created xsi:type="dcterms:W3CDTF">2021-01-14T19:13:08Z</dcterms:created>
  <dcterms:modified xsi:type="dcterms:W3CDTF">2023-06-06T15:16:32Z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