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9" r:id="rId4"/>
    <p:sldId id="280" r:id="rId5"/>
    <p:sldId id="281" r:id="rId6"/>
    <p:sldId id="263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36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F6A4FB5E-80A2-4C74-AB8E-E1BEEC8FA5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 clarity on any business requirements ; will begin discussing during MCT meetings to reach a broader audience; currently testing the new IAG workflow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3556D37-66D9-47BD-9697-7E237DFEB2E5}" type="parTrans" cxnId="{9BC2590E-0E1E-44C7-97BF-84C3B1B6EE90}">
      <dgm:prSet/>
      <dgm:spPr/>
      <dgm:t>
        <a:bodyPr/>
        <a:lstStyle/>
        <a:p>
          <a:endParaRPr lang="en-US"/>
        </a:p>
      </dgm:t>
    </dgm:pt>
    <dgm:pt modelId="{79DE51EE-A5FA-4B1E-844A-285AFB5AF5EF}" type="sibTrans" cxnId="{9BC2590E-0E1E-44C7-97BF-84C3B1B6EE90}">
      <dgm:prSet/>
      <dgm:spPr/>
      <dgm:t>
        <a:bodyPr/>
        <a:lstStyle/>
        <a:p>
          <a:endParaRPr lang="en-US"/>
        </a:p>
      </dgm:t>
    </dgm:pt>
    <dgm:pt modelId="{49F284C6-A680-4F26-B4B8-511B17B474E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10BA90-E3B0-4910-AF40-75FBA6DFF137}" type="parTrans" cxnId="{A83F33C0-198A-4F0D-A3C3-8ECCB8B1273E}">
      <dgm:prSet/>
      <dgm:spPr/>
      <dgm:t>
        <a:bodyPr/>
        <a:lstStyle/>
        <a:p>
          <a:endParaRPr lang="en-US"/>
        </a:p>
      </dgm:t>
    </dgm:pt>
    <dgm:pt modelId="{6354E756-8114-431F-893B-2F7EAF00D6B9}" type="sibTrans" cxnId="{A83F33C0-198A-4F0D-A3C3-8ECCB8B1273E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044F538C-B617-4E70-AE5E-4F1905959AE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dirty="0"/>
            <a:t>ERCOT Digital Certificates – reduction of unused certificates</a:t>
          </a:r>
        </a:p>
      </dgm:t>
    </dgm:pt>
    <dgm:pt modelId="{4F76EDCF-C722-4990-961D-B9320673001F}" type="parTrans" cxnId="{D914E03D-6BFD-4BDE-A35D-DC382B643BE5}">
      <dgm:prSet/>
      <dgm:spPr/>
    </dgm:pt>
    <dgm:pt modelId="{2DA588E8-E012-4B01-9FE6-AEB874852F35}" type="sibTrans" cxnId="{D914E03D-6BFD-4BDE-A35D-DC382B643BE5}">
      <dgm:prSet/>
      <dgm:spPr/>
    </dgm:pt>
    <dgm:pt modelId="{D166304D-F5C9-4E82-88CC-F11B43A058F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dirty="0"/>
            <a:t>October extended release – re-evaluating if needed</a:t>
          </a:r>
        </a:p>
      </dgm:t>
    </dgm:pt>
    <dgm:pt modelId="{D9E165FC-49C7-46B6-A5A1-1788CFFEB35B}" type="parTrans" cxnId="{32AE2246-7A85-4A64-B8E5-E0CAC5217003}">
      <dgm:prSet/>
      <dgm:spPr/>
    </dgm:pt>
    <dgm:pt modelId="{C1C3237D-5661-40FF-B6A7-C6933ED8C354}" type="sibTrans" cxnId="{32AE2246-7A85-4A64-B8E5-E0CAC5217003}">
      <dgm:prSet/>
      <dgm:spPr/>
    </dgm:pt>
    <dgm:pt modelId="{99002363-686C-48BB-BE16-3D82C8277CD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dirty="0"/>
            <a:t>December extended release – additional hours for Saturday are not needed</a:t>
          </a:r>
        </a:p>
      </dgm:t>
    </dgm:pt>
    <dgm:pt modelId="{13E8F045-5317-4678-9FA5-EBC4DD9EC4E0}" type="parTrans" cxnId="{7F66B3C2-EECA-46A2-85B6-A1FD212EC040}">
      <dgm:prSet/>
      <dgm:spPr/>
    </dgm:pt>
    <dgm:pt modelId="{3C50F17C-C1BC-44D4-A79B-D8BB60F4604F}" type="sibTrans" cxnId="{7F66B3C2-EECA-46A2-85B6-A1FD212EC040}">
      <dgm:prSet/>
      <dgm:spPr/>
    </dgm:pt>
    <dgm:pt modelId="{828D36BA-3C3E-4331-9437-AAF24D7F774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– December go live</a:t>
          </a:r>
          <a:endParaRPr lang="en-US" sz="3600" b="0" dirty="0"/>
        </a:p>
      </dgm:t>
    </dgm:pt>
    <dgm:pt modelId="{37473D65-8CD2-486A-982B-BED1F29E3FD3}" type="parTrans" cxnId="{D20F06C9-9217-4B47-AA71-91897F500123}">
      <dgm:prSet/>
      <dgm:spPr/>
    </dgm:pt>
    <dgm:pt modelId="{3E07DE3D-AA41-46B4-8573-25911CF35D54}" type="sibTrans" cxnId="{D20F06C9-9217-4B47-AA71-91897F500123}">
      <dgm:prSet/>
      <dgm:spPr/>
    </dgm:pt>
    <dgm:pt modelId="{BBBF50B8-7E61-4F3C-9799-1F00328DF1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IAG discussions -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738B402-374F-4F35-AFCB-3A4EEDEDEFF8}" type="parTrans" cxnId="{46F7F84D-0587-4100-8F2A-39AF6613A68F}">
      <dgm:prSet/>
      <dgm:spPr/>
    </dgm:pt>
    <dgm:pt modelId="{9376F982-1E9F-40A1-AB2C-73F229C17ECA}" type="sibTrans" cxnId="{46F7F84D-0587-4100-8F2A-39AF6613A68F}">
      <dgm:prSet/>
      <dgm:spPr/>
    </dgm:pt>
    <dgm:pt modelId="{9D22EAAC-9BF1-455A-92D4-BB018E05BC3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Review of IAG stats report – while overall volumes of completed IAG MTs is the lowest, REPs are reporting volumes remain consistent with higher volumes of unexecuted </a:t>
          </a:r>
          <a:r>
            <a:rPr lang="en-US" sz="2000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MTs.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 Some REPs are unexecuting for ‘identity theft enrollment” of the Losing REP instead of the Gaining REP.  Will train for clarity of new rule.</a:t>
          </a:r>
        </a:p>
      </dgm:t>
    </dgm:pt>
    <dgm:pt modelId="{14EE196D-685C-49C0-835D-CE517CEF188E}" type="parTrans" cxnId="{CA2DAD6B-238A-4A93-913E-992DC29A5780}">
      <dgm:prSet/>
      <dgm:spPr/>
    </dgm:pt>
    <dgm:pt modelId="{17466FE8-2BD2-40F1-B7CB-D5A6CE93B0DB}" type="sibTrans" cxnId="{CA2DAD6B-238A-4A93-913E-992DC29A5780}">
      <dgm:prSet/>
      <dgm:spPr/>
    </dgm:pt>
    <dgm:pt modelId="{051431B0-9696-48D6-9A8D-7598C15547B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Energizing Switches after a DNP followed by an IAG MT – further discussion</a:t>
          </a:r>
        </a:p>
      </dgm:t>
    </dgm:pt>
    <dgm:pt modelId="{F9598509-0063-465D-9C32-5044E88FBB41}" type="parTrans" cxnId="{9BA6DF90-F1BE-4FEF-9846-0B2FF78F028C}">
      <dgm:prSet/>
      <dgm:spPr/>
    </dgm:pt>
    <dgm:pt modelId="{3B04EDFC-5C4E-42B9-A892-ACF98DCBC700}" type="sibTrans" cxnId="{9BA6DF90-F1BE-4FEF-9846-0B2FF78F028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</dgm:pt>
  </dgm:ptLst>
  <dgm:cxnLst>
    <dgm:cxn modelId="{5844600C-21BF-4BF4-B42E-702C6431E9BA}" type="presOf" srcId="{828D36BA-3C3E-4331-9437-AAF24D7F774B}" destId="{12E172B9-01B0-436D-9684-1CCC8FA3FE5C}" srcOrd="0" destOrd="2" presId="urn:microsoft.com/office/officeart/2005/8/layout/list1"/>
    <dgm:cxn modelId="{9BC2590E-0E1E-44C7-97BF-84C3B1B6EE90}" srcId="{FA84BF92-43C6-4E94-A77F-6263E68B6783}" destId="{F6A4FB5E-80A2-4C74-AB8E-E1BEEC8FA5DA}" srcOrd="2" destOrd="0" parTransId="{B3556D37-66D9-47BD-9697-7E237DFEB2E5}" sibTransId="{79DE51EE-A5FA-4B1E-844A-285AFB5AF5EF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2" presId="urn:microsoft.com/office/officeart/2005/8/layout/list1"/>
    <dgm:cxn modelId="{D914E03D-6BFD-4BDE-A35D-DC382B643BE5}" srcId="{C9597999-C23F-4867-9D73-E667FAF56258}" destId="{044F538C-B617-4E70-AE5E-4F1905959AE1}" srcOrd="1" destOrd="0" parTransId="{4F76EDCF-C722-4990-961D-B9320673001F}" sibTransId="{2DA588E8-E012-4B01-9FE6-AEB874852F35}"/>
    <dgm:cxn modelId="{E505B03E-3128-4A60-A348-2AB28ADC737B}" srcId="{FA84BF92-43C6-4E94-A77F-6263E68B6783}" destId="{74E390F1-7AF1-432A-99A0-B8F1B85D20B3}" srcOrd="5" destOrd="0" parTransId="{97BDA069-1255-4E85-B88A-6FCCDC7B7136}" sibTransId="{A4CF7CFA-5064-4465-83D7-9FEE5A29D561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8D0DF42-CA4F-404D-80EF-3C0E6BB39E8E}" type="presOf" srcId="{D166304D-F5C9-4E82-88CC-F11B43A058FE}" destId="{12E172B9-01B0-436D-9684-1CCC8FA3FE5C}" srcOrd="0" destOrd="4" presId="urn:microsoft.com/office/officeart/2005/8/layout/list1"/>
    <dgm:cxn modelId="{32AE2246-7A85-4A64-B8E5-E0CAC5217003}" srcId="{C9597999-C23F-4867-9D73-E667FAF56258}" destId="{D166304D-F5C9-4E82-88CC-F11B43A058FE}" srcOrd="2" destOrd="0" parTransId="{D9E165FC-49C7-46B6-A5A1-1788CFFEB35B}" sibTransId="{C1C3237D-5661-40FF-B6A7-C6933ED8C354}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CA2DAD6B-238A-4A93-913E-992DC29A5780}" srcId="{BBBF50B8-7E61-4F3C-9799-1F00328DF1B4}" destId="{9D22EAAC-9BF1-455A-92D4-BB018E05BC39}" srcOrd="0" destOrd="0" parTransId="{14EE196D-685C-49C0-835D-CE517CEF188E}" sibTransId="{17466FE8-2BD2-40F1-B7CB-D5A6CE93B0DB}"/>
    <dgm:cxn modelId="{46F7F84D-0587-4100-8F2A-39AF6613A68F}" srcId="{FA84BF92-43C6-4E94-A77F-6263E68B6783}" destId="{BBBF50B8-7E61-4F3C-9799-1F00328DF1B4}" srcOrd="3" destOrd="0" parTransId="{2738B402-374F-4F35-AFCB-3A4EEDEDEFF8}" sibTransId="{9376F982-1E9F-40A1-AB2C-73F229C17ECA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7" destOrd="0" parTransId="{480C3FD9-8EB1-4EE2-B4F9-2C138C6BD6D0}" sibTransId="{9E5FF257-C3DA-4EA6-B516-DEDC36EB687B}"/>
    <dgm:cxn modelId="{33DD777C-FDFE-4FB9-BFD7-88BF8ECDA0D6}" type="presOf" srcId="{BBBF50B8-7E61-4F3C-9799-1F00328DF1B4}" destId="{12E172B9-01B0-436D-9684-1CCC8FA3FE5C}" srcOrd="0" destOrd="7" presId="urn:microsoft.com/office/officeart/2005/8/layout/list1"/>
    <dgm:cxn modelId="{9BA6DF90-F1BE-4FEF-9846-0B2FF78F028C}" srcId="{BBBF50B8-7E61-4F3C-9799-1F00328DF1B4}" destId="{051431B0-9696-48D6-9A8D-7598C15547BC}" srcOrd="1" destOrd="0" parTransId="{F9598509-0063-465D-9C32-5044E88FBB41}" sibTransId="{3B04EDFC-5C4E-42B9-A892-ACF98DCBC700}"/>
    <dgm:cxn modelId="{53FE3A94-2A7C-4489-88CD-2B784B95DDA8}" type="presOf" srcId="{74E390F1-7AF1-432A-99A0-B8F1B85D20B3}" destId="{12E172B9-01B0-436D-9684-1CCC8FA3FE5C}" srcOrd="0" destOrd="11" presId="urn:microsoft.com/office/officeart/2005/8/layout/list1"/>
    <dgm:cxn modelId="{1F7DF294-34C6-4024-AEE0-9EAE9C1B9E0B}" type="presOf" srcId="{99002363-686C-48BB-BE16-3D82C8277CD3}" destId="{12E172B9-01B0-436D-9684-1CCC8FA3FE5C}" srcOrd="0" destOrd="5" presId="urn:microsoft.com/office/officeart/2005/8/layout/list1"/>
    <dgm:cxn modelId="{1B216798-B512-402E-9FF6-18FE7E53DA3D}" srcId="{FA84BF92-43C6-4E94-A77F-6263E68B6783}" destId="{F18887B4-A9C2-4B49-ABE8-49DF326452E7}" srcOrd="6" destOrd="0" parTransId="{CE36CAE3-5A27-4090-ABCC-90C2B2DA4F88}" sibTransId="{08076DF6-76C1-494E-95E8-6622E5A06ECB}"/>
    <dgm:cxn modelId="{F8C87F9B-6BD6-40D6-9A71-551AEC1A4D84}" type="presOf" srcId="{49F284C6-A680-4F26-B4B8-511B17B474E3}" destId="{12E172B9-01B0-436D-9684-1CCC8FA3FE5C}" srcOrd="0" destOrd="10" presId="urn:microsoft.com/office/officeart/2005/8/layout/list1"/>
    <dgm:cxn modelId="{950E0FB1-AE7A-4B5B-90C3-644F310F6CA0}" type="presOf" srcId="{D45AA15C-ACDC-4858-A60B-A8623616E445}" destId="{12E172B9-01B0-436D-9684-1CCC8FA3FE5C}" srcOrd="0" destOrd="13" presId="urn:microsoft.com/office/officeart/2005/8/layout/list1"/>
    <dgm:cxn modelId="{A83F33C0-198A-4F0D-A3C3-8ECCB8B1273E}" srcId="{FA84BF92-43C6-4E94-A77F-6263E68B6783}" destId="{49F284C6-A680-4F26-B4B8-511B17B474E3}" srcOrd="4" destOrd="0" parTransId="{1310BA90-E3B0-4910-AF40-75FBA6DFF137}" sibTransId="{6354E756-8114-431F-893B-2F7EAF00D6B9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7F66B3C2-EECA-46A2-85B6-A1FD212EC040}" srcId="{C9597999-C23F-4867-9D73-E667FAF56258}" destId="{99002363-686C-48BB-BE16-3D82C8277CD3}" srcOrd="3" destOrd="0" parTransId="{13E8F045-5317-4678-9FA5-EBC4DD9EC4E0}" sibTransId="{3C50F17C-C1BC-44D4-A79B-D8BB60F4604F}"/>
    <dgm:cxn modelId="{D20F06C9-9217-4B47-AA71-91897F500123}" srcId="{C9597999-C23F-4867-9D73-E667FAF56258}" destId="{828D36BA-3C3E-4331-9437-AAF24D7F774B}" srcOrd="0" destOrd="0" parTransId="{37473D65-8CD2-486A-982B-BED1F29E3FD3}" sibTransId="{3E07DE3D-AA41-46B4-8573-25911CF35D54}"/>
    <dgm:cxn modelId="{E87903D3-E606-4D5E-8F0B-A382492E2839}" type="presOf" srcId="{051431B0-9696-48D6-9A8D-7598C15547BC}" destId="{12E172B9-01B0-436D-9684-1CCC8FA3FE5C}" srcOrd="0" destOrd="9" presId="urn:microsoft.com/office/officeart/2005/8/layout/list1"/>
    <dgm:cxn modelId="{25782FD3-858D-40F7-94F0-1BA1EA3FD7BF}" type="presOf" srcId="{9D22EAAC-9BF1-455A-92D4-BB018E05BC39}" destId="{12E172B9-01B0-436D-9684-1CCC8FA3FE5C}" srcOrd="0" destOrd="8" presId="urn:microsoft.com/office/officeart/2005/8/layout/list1"/>
    <dgm:cxn modelId="{DBAE8BDA-7D18-4CA2-9601-46EEE6125679}" type="presOf" srcId="{F6A4FB5E-80A2-4C74-AB8E-E1BEEC8FA5DA}" destId="{12E172B9-01B0-436D-9684-1CCC8FA3FE5C}" srcOrd="0" destOrd="6" presId="urn:microsoft.com/office/officeart/2005/8/layout/list1"/>
    <dgm:cxn modelId="{0058A6DA-C489-4DA4-BA04-1E4E4D3319FC}" type="presOf" srcId="{044F538C-B617-4E70-AE5E-4F1905959AE1}" destId="{12E172B9-01B0-436D-9684-1CCC8FA3FE5C}" srcOrd="0" destOrd="3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Volume Analysis – July 2021 – Dec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BB241FC-807F-4541-8E34-E752DAC506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D08564-E03F-4C41-868A-E9B35DE208FD}" type="parTrans" cxnId="{84E218AA-D828-4B25-A149-FFD433C5CD61}">
      <dgm:prSet/>
      <dgm:spPr/>
      <dgm:t>
        <a:bodyPr/>
        <a:lstStyle/>
        <a:p>
          <a:endParaRPr lang="en-US"/>
        </a:p>
      </dgm:t>
    </dgm:pt>
    <dgm:pt modelId="{24C17237-D818-44A4-A878-DCDBACFB5EFC}" type="sibTrans" cxnId="{84E218AA-D828-4B25-A149-FFD433C5CD61}">
      <dgm:prSet/>
      <dgm:spPr/>
      <dgm:t>
        <a:bodyPr/>
        <a:lstStyle/>
        <a:p>
          <a:endParaRPr lang="en-US"/>
        </a:p>
      </dgm:t>
    </dgm:pt>
    <dgm:pt modelId="{A3CA2D03-B75A-4F05-88C7-3B42ECB72A87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FED237BE-D6DF-4AE9-B9C8-44BE70D04CEA}" type="parTrans" cxnId="{EDF59796-8B40-4819-B792-020AF901ECF1}">
      <dgm:prSet/>
      <dgm:spPr/>
      <dgm:t>
        <a:bodyPr/>
        <a:lstStyle/>
        <a:p>
          <a:endParaRPr lang="en-US"/>
        </a:p>
      </dgm:t>
    </dgm:pt>
    <dgm:pt modelId="{084444D0-15F9-4706-B9AA-AA5A6DDAF010}" type="sibTrans" cxnId="{EDF59796-8B40-4819-B792-020AF901ECF1}">
      <dgm:prSet/>
      <dgm:spPr/>
      <dgm:t>
        <a:bodyPr/>
        <a:lstStyle/>
        <a:p>
          <a:endParaRPr lang="en-US"/>
        </a:p>
      </dgm:t>
    </dgm:pt>
    <dgm:pt modelId="{2E9CE74F-1444-4FFD-9804-D4D0D6E6D32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A019D24F-5F3A-430D-9FE6-C2B52D2ABA2F}" type="parTrans" cxnId="{99506C27-94AA-4EC4-8E19-2B729DA21854}">
      <dgm:prSet/>
      <dgm:spPr/>
      <dgm:t>
        <a:bodyPr/>
        <a:lstStyle/>
        <a:p>
          <a:endParaRPr lang="en-US"/>
        </a:p>
      </dgm:t>
    </dgm:pt>
    <dgm:pt modelId="{C3C1D251-1FF6-4A8F-A24D-5FC573644C19}" type="sibTrans" cxnId="{99506C27-94AA-4EC4-8E19-2B729DA21854}">
      <dgm:prSet/>
      <dgm:spPr/>
      <dgm:t>
        <a:bodyPr/>
        <a:lstStyle/>
        <a:p>
          <a:endParaRPr lang="en-US"/>
        </a:p>
      </dgm:t>
    </dgm:pt>
    <dgm:pt modelId="{8C37E17B-0716-465F-9295-F86423B5012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DDB3DCA-5983-4D0B-8A58-30AB86B265DF}" type="parTrans" cxnId="{F99327F0-37F2-441D-845B-5F9FF51FFB41}">
      <dgm:prSet/>
      <dgm:spPr/>
      <dgm:t>
        <a:bodyPr/>
        <a:lstStyle/>
        <a:p>
          <a:endParaRPr lang="en-US"/>
        </a:p>
      </dgm:t>
    </dgm:pt>
    <dgm:pt modelId="{A6B7FC7D-4720-475C-96EB-E9B8BE442970}" type="sibTrans" cxnId="{F99327F0-37F2-441D-845B-5F9FF51FFB41}">
      <dgm:prSet/>
      <dgm:spPr/>
      <dgm:t>
        <a:bodyPr/>
        <a:lstStyle/>
        <a:p>
          <a:endParaRPr lang="en-US"/>
        </a:p>
      </dgm:t>
    </dgm:pt>
    <dgm:pt modelId="{EC014A8F-2B75-4FDF-BD7B-132ECDBC537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105501E-7858-412F-A613-21C45D6F231A}" type="parTrans" cxnId="{391433CA-B3CF-448F-BA3D-BE9B3496244E}">
      <dgm:prSet/>
      <dgm:spPr/>
      <dgm:t>
        <a:bodyPr/>
        <a:lstStyle/>
        <a:p>
          <a:endParaRPr lang="en-US"/>
        </a:p>
      </dgm:t>
    </dgm:pt>
    <dgm:pt modelId="{1D1F9729-CD68-418D-9D08-41B5EF7AAB7D}" type="sibTrans" cxnId="{391433CA-B3CF-448F-BA3D-BE9B3496244E}">
      <dgm:prSet/>
      <dgm:spPr/>
      <dgm:t>
        <a:bodyPr/>
        <a:lstStyle/>
        <a:p>
          <a:endParaRPr lang="en-US"/>
        </a:p>
      </dgm:t>
    </dgm:pt>
    <dgm:pt modelId="{BEFEE381-F77E-4DBA-AA61-94EFE9C3037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CE2280C-C503-47E8-B08F-C3CF446CF935}" type="parTrans" cxnId="{F8F5E1AE-64E7-4184-A1C3-A205A3AB915F}">
      <dgm:prSet/>
      <dgm:spPr/>
      <dgm:t>
        <a:bodyPr/>
        <a:lstStyle/>
        <a:p>
          <a:endParaRPr lang="en-US"/>
        </a:p>
      </dgm:t>
    </dgm:pt>
    <dgm:pt modelId="{89613117-12E5-4459-BF8B-10E23D166708}" type="sibTrans" cxnId="{F8F5E1AE-64E7-4184-A1C3-A205A3AB915F}">
      <dgm:prSet/>
      <dgm:spPr/>
      <dgm:t>
        <a:bodyPr/>
        <a:lstStyle/>
        <a:p>
          <a:endParaRPr lang="en-US"/>
        </a:p>
      </dgm:t>
    </dgm:pt>
    <dgm:pt modelId="{3FA274E8-69B4-4436-9682-8A7F5AD3D68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3827675-69D9-4FDD-8F7F-F88ACACABCDA}" type="parTrans" cxnId="{0F6A7E72-9CDC-474D-9F4D-CBE17A49F111}">
      <dgm:prSet/>
      <dgm:spPr/>
      <dgm:t>
        <a:bodyPr/>
        <a:lstStyle/>
        <a:p>
          <a:endParaRPr lang="en-US"/>
        </a:p>
      </dgm:t>
    </dgm:pt>
    <dgm:pt modelId="{A8382096-1421-4A2E-A8F5-7A0B7261ECA5}" type="sibTrans" cxnId="{0F6A7E72-9CDC-474D-9F4D-CBE17A49F111}">
      <dgm:prSet/>
      <dgm:spPr/>
      <dgm:t>
        <a:bodyPr/>
        <a:lstStyle/>
        <a:p>
          <a:endParaRPr lang="en-US"/>
        </a:p>
      </dgm:t>
    </dgm:pt>
    <dgm:pt modelId="{62CB1063-4617-4BE8-AADF-5C490A23F10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209969A0-6A47-415F-AE10-69CCBE87C729}" type="parTrans" cxnId="{B65A40A6-9EC9-4D40-92F6-4045BB40CCB0}">
      <dgm:prSet/>
      <dgm:spPr/>
      <dgm:t>
        <a:bodyPr/>
        <a:lstStyle/>
        <a:p>
          <a:endParaRPr lang="en-US"/>
        </a:p>
      </dgm:t>
    </dgm:pt>
    <dgm:pt modelId="{50A88B89-FD24-4787-894F-FE64AC3D32EC}" type="sibTrans" cxnId="{B65A40A6-9EC9-4D40-92F6-4045BB40CCB0}">
      <dgm:prSet/>
      <dgm:spPr/>
      <dgm:t>
        <a:bodyPr/>
        <a:lstStyle/>
        <a:p>
          <a:endParaRPr lang="en-US"/>
        </a:p>
      </dgm:t>
    </dgm:pt>
    <dgm:pt modelId="{09ABD2B9-06CC-4388-805D-643C6B11788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79FFFC8-C3E9-44C6-9F61-9332B040EFBB}" type="parTrans" cxnId="{71B5CCF6-AE3A-4911-A854-D9A8A9C54DA3}">
      <dgm:prSet/>
      <dgm:spPr/>
      <dgm:t>
        <a:bodyPr/>
        <a:lstStyle/>
        <a:p>
          <a:endParaRPr lang="en-US"/>
        </a:p>
      </dgm:t>
    </dgm:pt>
    <dgm:pt modelId="{81BA67E8-861D-431F-9F4D-F743F5481BF0}" type="sibTrans" cxnId="{71B5CCF6-AE3A-4911-A854-D9A8A9C54DA3}">
      <dgm:prSet/>
      <dgm:spPr/>
      <dgm:t>
        <a:bodyPr/>
        <a:lstStyle/>
        <a:p>
          <a:endParaRPr lang="en-US"/>
        </a:p>
      </dgm:t>
    </dgm:pt>
    <dgm:pt modelId="{9058E68A-C0A4-4470-8693-D1BDAB7735A1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27B0F0C-2FD8-428A-A9EB-87F03080F0CC}" type="parTrans" cxnId="{4CC8E0DC-C9A7-40D9-BE68-F5026FA8AD69}">
      <dgm:prSet/>
      <dgm:spPr/>
      <dgm:t>
        <a:bodyPr/>
        <a:lstStyle/>
        <a:p>
          <a:endParaRPr lang="en-US"/>
        </a:p>
      </dgm:t>
    </dgm:pt>
    <dgm:pt modelId="{28D0DA5F-A7F3-4E66-8F96-C06A08328993}" type="sibTrans" cxnId="{4CC8E0DC-C9A7-40D9-BE68-F5026FA8AD69}">
      <dgm:prSet/>
      <dgm:spPr/>
      <dgm:t>
        <a:bodyPr/>
        <a:lstStyle/>
        <a:p>
          <a:endParaRPr lang="en-US"/>
        </a:p>
      </dgm:t>
    </dgm:pt>
    <dgm:pt modelId="{243BDBD7-706E-4BE2-B24F-D1E63A7DA9A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EDDA211-035E-48C8-8EA7-7964998C027F}" type="parTrans" cxnId="{9E443ECA-53DD-46F7-8949-528839B84532}">
      <dgm:prSet/>
      <dgm:spPr/>
      <dgm:t>
        <a:bodyPr/>
        <a:lstStyle/>
        <a:p>
          <a:endParaRPr lang="en-US"/>
        </a:p>
      </dgm:t>
    </dgm:pt>
    <dgm:pt modelId="{6BC3E442-E591-41AF-BB18-A39E2D664D9D}" type="sibTrans" cxnId="{9E443ECA-53DD-46F7-8949-528839B84532}">
      <dgm:prSet/>
      <dgm:spPr/>
      <dgm:t>
        <a:bodyPr/>
        <a:lstStyle/>
        <a:p>
          <a:endParaRPr lang="en-US"/>
        </a:p>
      </dgm:t>
    </dgm:pt>
    <dgm:pt modelId="{10D69362-19AE-41B9-B8DF-804CB1F5DC1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68A9B2-7B38-4AA6-A07E-06BAC5C8C35B}" type="parTrans" cxnId="{24476192-D082-4032-AC51-71C749C28330}">
      <dgm:prSet/>
      <dgm:spPr/>
      <dgm:t>
        <a:bodyPr/>
        <a:lstStyle/>
        <a:p>
          <a:endParaRPr lang="en-US"/>
        </a:p>
      </dgm:t>
    </dgm:pt>
    <dgm:pt modelId="{C2132568-B796-42AD-9963-F007F4BBF314}" type="sibTrans" cxnId="{24476192-D082-4032-AC51-71C749C28330}">
      <dgm:prSet/>
      <dgm:spPr/>
      <dgm:t>
        <a:bodyPr/>
        <a:lstStyle/>
        <a:p>
          <a:endParaRPr lang="en-US"/>
        </a:p>
      </dgm:t>
    </dgm:pt>
    <dgm:pt modelId="{66A4883B-3C01-42F2-B78B-EC4664BC583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0BE71BF-182F-4EE2-9E86-085F73994BF5}" type="parTrans" cxnId="{C96A89CE-2539-42D8-8E5B-2C00218016BB}">
      <dgm:prSet/>
      <dgm:spPr/>
      <dgm:t>
        <a:bodyPr/>
        <a:lstStyle/>
        <a:p>
          <a:endParaRPr lang="en-US"/>
        </a:p>
      </dgm:t>
    </dgm:pt>
    <dgm:pt modelId="{02BF8A39-21B8-47AA-8C6A-4F104B15F90C}" type="sibTrans" cxnId="{C96A89CE-2539-42D8-8E5B-2C00218016BB}">
      <dgm:prSet/>
      <dgm:spPr/>
      <dgm:t>
        <a:bodyPr/>
        <a:lstStyle/>
        <a:p>
          <a:endParaRPr lang="en-US"/>
        </a:p>
      </dgm:t>
    </dgm:pt>
    <dgm:pt modelId="{5A3597F1-4FD8-4B85-AB64-4689226EC3C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41D4A6B9-152D-412E-8691-8B87DB737A1D}" type="parTrans" cxnId="{91889A62-2DF9-412A-B68E-677BAA8CF049}">
      <dgm:prSet/>
      <dgm:spPr/>
      <dgm:t>
        <a:bodyPr/>
        <a:lstStyle/>
        <a:p>
          <a:endParaRPr lang="en-US"/>
        </a:p>
      </dgm:t>
    </dgm:pt>
    <dgm:pt modelId="{83C95627-CEA9-4A66-B281-B4F1ADEF7903}" type="sibTrans" cxnId="{91889A62-2DF9-412A-B68E-677BAA8CF049}">
      <dgm:prSet/>
      <dgm:spPr/>
      <dgm:t>
        <a:bodyPr/>
        <a:lstStyle/>
        <a:p>
          <a:endParaRPr lang="en-US"/>
        </a:p>
      </dgm:t>
    </dgm:pt>
    <dgm:pt modelId="{7A674B2F-5F34-4B22-B75B-61BE372DE2F2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6D8D75F-E665-40BC-907B-F7A50F6F7E5F}" type="parTrans" cxnId="{BAA29F31-7BB5-4270-8FD8-B63D9DD16F8C}">
      <dgm:prSet/>
      <dgm:spPr/>
      <dgm:t>
        <a:bodyPr/>
        <a:lstStyle/>
        <a:p>
          <a:endParaRPr lang="en-US"/>
        </a:p>
      </dgm:t>
    </dgm:pt>
    <dgm:pt modelId="{B33E7E92-04D4-4321-88EA-B29DED18D49B}" type="sibTrans" cxnId="{BAA29F31-7BB5-4270-8FD8-B63D9DD16F8C}">
      <dgm:prSet/>
      <dgm:spPr/>
      <dgm:t>
        <a:bodyPr/>
        <a:lstStyle/>
        <a:p>
          <a:endParaRPr lang="en-US"/>
        </a:p>
      </dgm:t>
    </dgm:pt>
    <dgm:pt modelId="{60360677-1876-48B5-B743-77D897B7DAC5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F1CD317-5C64-45B0-B723-06549E46CA74}" type="parTrans" cxnId="{793E5E14-E99B-4D4C-8CB5-761BEFE3771C}">
      <dgm:prSet/>
      <dgm:spPr/>
      <dgm:t>
        <a:bodyPr/>
        <a:lstStyle/>
        <a:p>
          <a:endParaRPr lang="en-US"/>
        </a:p>
      </dgm:t>
    </dgm:pt>
    <dgm:pt modelId="{4E43829D-2B3A-44E8-96FA-2EAE5B552683}" type="sibTrans" cxnId="{793E5E14-E99B-4D4C-8CB5-761BEFE3771C}">
      <dgm:prSet/>
      <dgm:spPr/>
      <dgm:t>
        <a:bodyPr/>
        <a:lstStyle/>
        <a:p>
          <a:endParaRPr lang="en-US"/>
        </a:p>
      </dgm:t>
    </dgm:pt>
    <dgm:pt modelId="{7BA300ED-E07D-430B-BA8A-AEF8C0735A8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9E0E6ED-7560-45E0-B626-7501CF853B76}" type="parTrans" cxnId="{34CBDD2B-9E2E-4C3A-B118-AC995944FD1C}">
      <dgm:prSet/>
      <dgm:spPr/>
      <dgm:t>
        <a:bodyPr/>
        <a:lstStyle/>
        <a:p>
          <a:endParaRPr lang="en-US"/>
        </a:p>
      </dgm:t>
    </dgm:pt>
    <dgm:pt modelId="{39B84EF3-89D7-44A9-8018-F54145C995CD}" type="sibTrans" cxnId="{34CBDD2B-9E2E-4C3A-B118-AC995944FD1C}">
      <dgm:prSet/>
      <dgm:spPr/>
      <dgm:t>
        <a:bodyPr/>
        <a:lstStyle/>
        <a:p>
          <a:endParaRPr lang="en-US"/>
        </a:p>
      </dgm:t>
    </dgm:pt>
    <dgm:pt modelId="{01733EBB-9937-41B0-9E73-CB0D031D85C6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B0BFD9D-0455-4DC2-BBB4-385886D9EA5F}" type="parTrans" cxnId="{ABE42F8C-F774-45F2-8ED8-5A65D16FE9F7}">
      <dgm:prSet/>
      <dgm:spPr/>
      <dgm:t>
        <a:bodyPr/>
        <a:lstStyle/>
        <a:p>
          <a:endParaRPr lang="en-US"/>
        </a:p>
      </dgm:t>
    </dgm:pt>
    <dgm:pt modelId="{E296A606-1078-4383-B618-82CCE689E7B3}" type="sibTrans" cxnId="{ABE42F8C-F774-45F2-8ED8-5A65D16FE9F7}">
      <dgm:prSet/>
      <dgm:spPr/>
      <dgm:t>
        <a:bodyPr/>
        <a:lstStyle/>
        <a:p>
          <a:endParaRPr lang="en-US"/>
        </a:p>
      </dgm:t>
    </dgm:pt>
    <dgm:pt modelId="{728E2547-294C-4A43-A895-F8EEB9E9FA4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CE5A86D8-170C-4608-8AC2-281F8CAB37AD}" type="parTrans" cxnId="{CC8D2102-31A6-45FE-9A31-5DA5D2C03604}">
      <dgm:prSet/>
      <dgm:spPr/>
      <dgm:t>
        <a:bodyPr/>
        <a:lstStyle/>
        <a:p>
          <a:endParaRPr lang="en-US"/>
        </a:p>
      </dgm:t>
    </dgm:pt>
    <dgm:pt modelId="{F6AB3AA6-D938-4004-AA5E-6D9C40473692}" type="sibTrans" cxnId="{CC8D2102-31A6-45FE-9A31-5DA5D2C03604}">
      <dgm:prSet/>
      <dgm:spPr/>
      <dgm:t>
        <a:bodyPr/>
        <a:lstStyle/>
        <a:p>
          <a:endParaRPr lang="en-US"/>
        </a:p>
      </dgm:t>
    </dgm:pt>
    <dgm:pt modelId="{CCBA0F37-B6C4-4C0E-95AC-2BCAF8CA907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EA642AB-6BD4-4CF6-809E-FBD11F817AD6}" type="parTrans" cxnId="{92760E39-B4EC-4042-AA8B-D2B423C367E2}">
      <dgm:prSet/>
      <dgm:spPr/>
      <dgm:t>
        <a:bodyPr/>
        <a:lstStyle/>
        <a:p>
          <a:endParaRPr lang="en-US"/>
        </a:p>
      </dgm:t>
    </dgm:pt>
    <dgm:pt modelId="{80BD9E81-219D-4BFB-B250-B870007E3DD9}" type="sibTrans" cxnId="{92760E39-B4EC-4042-AA8B-D2B423C367E2}">
      <dgm:prSet/>
      <dgm:spPr/>
      <dgm:t>
        <a:bodyPr/>
        <a:lstStyle/>
        <a:p>
          <a:endParaRPr lang="en-US"/>
        </a:p>
      </dgm:t>
    </dgm:pt>
    <dgm:pt modelId="{FCD17D24-7D5F-4683-B48C-8BADD42750B8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19D8172-F0FD-4755-B0FF-C8DC6BA2D1E7}" type="parTrans" cxnId="{D03EC580-B371-4568-B553-A23D0E08710C}">
      <dgm:prSet/>
      <dgm:spPr/>
      <dgm:t>
        <a:bodyPr/>
        <a:lstStyle/>
        <a:p>
          <a:endParaRPr lang="en-US"/>
        </a:p>
      </dgm:t>
    </dgm:pt>
    <dgm:pt modelId="{F68BE70F-4D4D-4D3E-8876-1C96BC31C24F}" type="sibTrans" cxnId="{D03EC580-B371-4568-B553-A23D0E08710C}">
      <dgm:prSet/>
      <dgm:spPr/>
      <dgm:t>
        <a:bodyPr/>
        <a:lstStyle/>
        <a:p>
          <a:endParaRPr lang="en-US"/>
        </a:p>
      </dgm:t>
    </dgm:pt>
    <dgm:pt modelId="{2A4915CC-9E92-4E15-ADA1-21548082634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171DF52-83FE-4018-9119-6289581F1E7E}" type="parTrans" cxnId="{088E5675-C584-414D-9438-07753A378EBD}">
      <dgm:prSet/>
      <dgm:spPr/>
      <dgm:t>
        <a:bodyPr/>
        <a:lstStyle/>
        <a:p>
          <a:endParaRPr lang="en-US"/>
        </a:p>
      </dgm:t>
    </dgm:pt>
    <dgm:pt modelId="{AF242507-36F1-4955-B1CC-E45B0E04F2D1}" type="sibTrans" cxnId="{088E5675-C584-414D-9438-07753A378EBD}">
      <dgm:prSet/>
      <dgm:spPr/>
      <dgm:t>
        <a:bodyPr/>
        <a:lstStyle/>
        <a:p>
          <a:endParaRPr lang="en-US"/>
        </a:p>
      </dgm:t>
    </dgm:pt>
    <dgm:pt modelId="{8B87FA5D-93A3-4822-A382-F05507DD44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0D067BE4-E649-4FF9-8A95-0E36C82651D3}" type="parTrans" cxnId="{DB0F379D-96A0-4F5B-B86B-1681A303F86A}">
      <dgm:prSet/>
      <dgm:spPr/>
      <dgm:t>
        <a:bodyPr/>
        <a:lstStyle/>
        <a:p>
          <a:endParaRPr lang="en-US"/>
        </a:p>
      </dgm:t>
    </dgm:pt>
    <dgm:pt modelId="{C24AFDE3-3314-4997-9035-C858C151D6AC}" type="sibTrans" cxnId="{DB0F379D-96A0-4F5B-B86B-1681A303F86A}">
      <dgm:prSet/>
      <dgm:spPr/>
      <dgm:t>
        <a:bodyPr/>
        <a:lstStyle/>
        <a:p>
          <a:endParaRPr lang="en-US"/>
        </a:p>
      </dgm:t>
    </dgm:pt>
    <dgm:pt modelId="{E46F0DB7-6AA9-4DC0-BD13-65AC1D43A70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934C08E-16AE-43C1-B984-DD3252A314B7}" type="parTrans" cxnId="{281B0F03-656C-4CF9-95F4-F1B28EDD44B9}">
      <dgm:prSet/>
      <dgm:spPr/>
      <dgm:t>
        <a:bodyPr/>
        <a:lstStyle/>
        <a:p>
          <a:endParaRPr lang="en-US"/>
        </a:p>
      </dgm:t>
    </dgm:pt>
    <dgm:pt modelId="{85803A8F-AF91-4F3D-8E99-853E936E4715}" type="sibTrans" cxnId="{281B0F03-656C-4CF9-95F4-F1B28EDD44B9}">
      <dgm:prSet/>
      <dgm:spPr/>
      <dgm:t>
        <a:bodyPr/>
        <a:lstStyle/>
        <a:p>
          <a:endParaRPr lang="en-US"/>
        </a:p>
      </dgm:t>
    </dgm:pt>
    <dgm:pt modelId="{25E5CE08-66CF-480E-99EF-825076FD96C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6101964-D676-4A05-B266-4ABB12E02F04}" type="parTrans" cxnId="{15A19BF9-0C80-492B-B12E-308834522D37}">
      <dgm:prSet/>
      <dgm:spPr/>
      <dgm:t>
        <a:bodyPr/>
        <a:lstStyle/>
        <a:p>
          <a:endParaRPr lang="en-US"/>
        </a:p>
      </dgm:t>
    </dgm:pt>
    <dgm:pt modelId="{21344166-8475-4230-97D8-992A3DE35129}" type="sibTrans" cxnId="{15A19BF9-0C80-492B-B12E-308834522D3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Y="-15551" custLinFactNeighborX="1039" custLinFactNeighborY="-100000">
        <dgm:presLayoutVars>
          <dgm:bulletEnabled val="1"/>
        </dgm:presLayoutVars>
      </dgm:prSet>
      <dgm:spPr/>
    </dgm:pt>
  </dgm:ptLst>
  <dgm:cxnLst>
    <dgm:cxn modelId="{CC8D2102-31A6-45FE-9A31-5DA5D2C03604}" srcId="{FA84BF92-43C6-4E94-A77F-6263E68B6783}" destId="{728E2547-294C-4A43-A895-F8EEB9E9FA4E}" srcOrd="17" destOrd="0" parTransId="{CE5A86D8-170C-4608-8AC2-281F8CAB37AD}" sibTransId="{F6AB3AA6-D938-4004-AA5E-6D9C40473692}"/>
    <dgm:cxn modelId="{281B0F03-656C-4CF9-95F4-F1B28EDD44B9}" srcId="{FA84BF92-43C6-4E94-A77F-6263E68B6783}" destId="{E46F0DB7-6AA9-4DC0-BD13-65AC1D43A70C}" srcOrd="22" destOrd="0" parTransId="{1934C08E-16AE-43C1-B984-DD3252A314B7}" sibTransId="{85803A8F-AF91-4F3D-8E99-853E936E4715}"/>
    <dgm:cxn modelId="{A3EBE612-2754-4948-9CFA-8B44FE5E9C14}" type="presOf" srcId="{2E9CE74F-1444-4FFD-9804-D4D0D6E6D32C}" destId="{12E172B9-01B0-436D-9684-1CCC8FA3FE5C}" srcOrd="0" destOrd="1" presId="urn:microsoft.com/office/officeart/2005/8/layout/list1"/>
    <dgm:cxn modelId="{793E5E14-E99B-4D4C-8CB5-761BEFE3771C}" srcId="{FA84BF92-43C6-4E94-A77F-6263E68B6783}" destId="{60360677-1876-48B5-B743-77D897B7DAC5}" srcOrd="14" destOrd="0" parTransId="{5F1CD317-5C64-45B0-B723-06549E46CA74}" sibTransId="{4E43829D-2B3A-44E8-96FA-2EAE5B552683}"/>
    <dgm:cxn modelId="{458F1C15-2DAE-40D2-8BA9-83BA55A32F81}" type="presOf" srcId="{09ABD2B9-06CC-4388-805D-643C6B11788C}" destId="{12E172B9-01B0-436D-9684-1CCC8FA3FE5C}" srcOrd="0" destOrd="7" presId="urn:microsoft.com/office/officeart/2005/8/layout/list1"/>
    <dgm:cxn modelId="{60729415-E2FF-453F-BD3A-135B069CD7FB}" type="presOf" srcId="{E46F0DB7-6AA9-4DC0-BD13-65AC1D43A70C}" destId="{12E172B9-01B0-436D-9684-1CCC8FA3FE5C}" srcOrd="0" destOrd="22" presId="urn:microsoft.com/office/officeart/2005/8/layout/list1"/>
    <dgm:cxn modelId="{6FDE2C16-3A34-4177-AF61-F19FA27996C8}" type="presOf" srcId="{3FA274E8-69B4-4436-9682-8A7F5AD3D68B}" destId="{12E172B9-01B0-436D-9684-1CCC8FA3FE5C}" srcOrd="0" destOrd="5" presId="urn:microsoft.com/office/officeart/2005/8/layout/list1"/>
    <dgm:cxn modelId="{E4ADBF20-980D-4A0B-BADA-765C3DEB6709}" type="presOf" srcId="{7BA300ED-E07D-430B-BA8A-AEF8C0735A89}" destId="{12E172B9-01B0-436D-9684-1CCC8FA3FE5C}" srcOrd="0" destOrd="15" presId="urn:microsoft.com/office/officeart/2005/8/layout/list1"/>
    <dgm:cxn modelId="{F49C7321-D0A6-45EB-A861-6C8FBB6426E7}" type="presOf" srcId="{8C37E17B-0716-465F-9295-F86423B50129}" destId="{12E172B9-01B0-436D-9684-1CCC8FA3FE5C}" srcOrd="0" destOrd="2" presId="urn:microsoft.com/office/officeart/2005/8/layout/list1"/>
    <dgm:cxn modelId="{1591E922-5655-44B9-AA3F-CD8925B7ED5D}" type="presOf" srcId="{DBB241FC-807F-4541-8E34-E752DAC50693}" destId="{12E172B9-01B0-436D-9684-1CCC8FA3FE5C}" srcOrd="0" destOrd="24" presId="urn:microsoft.com/office/officeart/2005/8/layout/list1"/>
    <dgm:cxn modelId="{51B0ED25-D7C9-4514-B82C-8E05E8439076}" type="presOf" srcId="{EC014A8F-2B75-4FDF-BD7B-132ECDBC5374}" destId="{12E172B9-01B0-436D-9684-1CCC8FA3FE5C}" srcOrd="0" destOrd="3" presId="urn:microsoft.com/office/officeart/2005/8/layout/list1"/>
    <dgm:cxn modelId="{99506C27-94AA-4EC4-8E19-2B729DA21854}" srcId="{FA84BF92-43C6-4E94-A77F-6263E68B6783}" destId="{2E9CE74F-1444-4FFD-9804-D4D0D6E6D32C}" srcOrd="1" destOrd="0" parTransId="{A019D24F-5F3A-430D-9FE6-C2B52D2ABA2F}" sibTransId="{C3C1D251-1FF6-4A8F-A24D-5FC573644C19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4CBDD2B-9E2E-4C3A-B118-AC995944FD1C}" srcId="{FA84BF92-43C6-4E94-A77F-6263E68B6783}" destId="{7BA300ED-E07D-430B-BA8A-AEF8C0735A89}" srcOrd="15" destOrd="0" parTransId="{79E0E6ED-7560-45E0-B626-7501CF853B76}" sibTransId="{39B84EF3-89D7-44A9-8018-F54145C995CD}"/>
    <dgm:cxn modelId="{BAA29F31-7BB5-4270-8FD8-B63D9DD16F8C}" srcId="{FA84BF92-43C6-4E94-A77F-6263E68B6783}" destId="{7A674B2F-5F34-4B22-B75B-61BE372DE2F2}" srcOrd="13" destOrd="0" parTransId="{D6D8D75F-E665-40BC-907B-F7A50F6F7E5F}" sibTransId="{B33E7E92-04D4-4321-88EA-B29DED18D49B}"/>
    <dgm:cxn modelId="{DA133432-B0A0-430D-B4B6-AD74F8A2773F}" type="presOf" srcId="{01733EBB-9937-41B0-9E73-CB0D031D85C6}" destId="{12E172B9-01B0-436D-9684-1CCC8FA3FE5C}" srcOrd="0" destOrd="16" presId="urn:microsoft.com/office/officeart/2005/8/layout/list1"/>
    <dgm:cxn modelId="{490AFE34-F6BD-4DF6-9C22-D6F9EC3A8416}" type="presOf" srcId="{8B87FA5D-93A3-4822-A382-F05507DD4493}" destId="{12E172B9-01B0-436D-9684-1CCC8FA3FE5C}" srcOrd="0" destOrd="21" presId="urn:microsoft.com/office/officeart/2005/8/layout/list1"/>
    <dgm:cxn modelId="{92760E39-B4EC-4042-AA8B-D2B423C367E2}" srcId="{FA84BF92-43C6-4E94-A77F-6263E68B6783}" destId="{CCBA0F37-B6C4-4C0E-95AC-2BCAF8CA907B}" srcOrd="18" destOrd="0" parTransId="{3EA642AB-6BD4-4CF6-809E-FBD11F817AD6}" sibTransId="{80BD9E81-219D-4BFB-B250-B870007E3DD9}"/>
    <dgm:cxn modelId="{D84C9C5D-6264-4133-BDB4-EB59D4539014}" type="presOf" srcId="{CCBA0F37-B6C4-4C0E-95AC-2BCAF8CA907B}" destId="{12E172B9-01B0-436D-9684-1CCC8FA3FE5C}" srcOrd="0" destOrd="18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ADBDB941-25DD-4F79-A855-39F101EA072D}" type="presOf" srcId="{60360677-1876-48B5-B743-77D897B7DAC5}" destId="{12E172B9-01B0-436D-9684-1CCC8FA3FE5C}" srcOrd="0" destOrd="14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91889A62-2DF9-412A-B68E-677BAA8CF049}" srcId="{FA84BF92-43C6-4E94-A77F-6263E68B6783}" destId="{5A3597F1-4FD8-4B85-AB64-4689226EC3C3}" srcOrd="12" destOrd="0" parTransId="{41D4A6B9-152D-412E-8691-8B87DB737A1D}" sibTransId="{83C95627-CEA9-4A66-B281-B4F1ADEF7903}"/>
    <dgm:cxn modelId="{F604CE6E-93DE-49FE-A2DB-3718E45D5567}" type="presOf" srcId="{2A4915CC-9E92-4E15-ADA1-21548082634D}" destId="{12E172B9-01B0-436D-9684-1CCC8FA3FE5C}" srcOrd="0" destOrd="20" presId="urn:microsoft.com/office/officeart/2005/8/layout/list1"/>
    <dgm:cxn modelId="{C633BA50-5990-418E-9019-68DDD5B8B6AD}" type="presOf" srcId="{9058E68A-C0A4-4470-8693-D1BDAB7735A1}" destId="{12E172B9-01B0-436D-9684-1CCC8FA3FE5C}" srcOrd="0" destOrd="8" presId="urn:microsoft.com/office/officeart/2005/8/layout/list1"/>
    <dgm:cxn modelId="{0F6A7E72-9CDC-474D-9F4D-CBE17A49F111}" srcId="{FA84BF92-43C6-4E94-A77F-6263E68B6783}" destId="{3FA274E8-69B4-4436-9682-8A7F5AD3D68B}" srcOrd="5" destOrd="0" parTransId="{B3827675-69D9-4FDD-8F7F-F88ACACABCDA}" sibTransId="{A8382096-1421-4A2E-A8F5-7A0B7261ECA5}"/>
    <dgm:cxn modelId="{088E5675-C584-414D-9438-07753A378EBD}" srcId="{FA84BF92-43C6-4E94-A77F-6263E68B6783}" destId="{2A4915CC-9E92-4E15-ADA1-21548082634D}" srcOrd="20" destOrd="0" parTransId="{3171DF52-83FE-4018-9119-6289581F1E7E}" sibTransId="{AF242507-36F1-4955-B1CC-E45B0E04F2D1}"/>
    <dgm:cxn modelId="{E7783057-8929-481A-BEA9-1FFC2665C90B}" type="presOf" srcId="{A3CA2D03-B75A-4F05-88C7-3B42ECB72A87}" destId="{12E172B9-01B0-436D-9684-1CCC8FA3FE5C}" srcOrd="0" destOrd="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03EC580-B371-4568-B553-A23D0E08710C}" srcId="{FA84BF92-43C6-4E94-A77F-6263E68B6783}" destId="{FCD17D24-7D5F-4683-B48C-8BADD42750B8}" srcOrd="19" destOrd="0" parTransId="{E19D8172-F0FD-4755-B0FF-C8DC6BA2D1E7}" sibTransId="{F68BE70F-4D4D-4D3E-8876-1C96BC31C24F}"/>
    <dgm:cxn modelId="{ABE42F8C-F774-45F2-8ED8-5A65D16FE9F7}" srcId="{FA84BF92-43C6-4E94-A77F-6263E68B6783}" destId="{01733EBB-9937-41B0-9E73-CB0D031D85C6}" srcOrd="16" destOrd="0" parTransId="{3B0BFD9D-0455-4DC2-BBB4-385886D9EA5F}" sibTransId="{E296A606-1078-4383-B618-82CCE689E7B3}"/>
    <dgm:cxn modelId="{24476192-D082-4032-AC51-71C749C28330}" srcId="{FA84BF92-43C6-4E94-A77F-6263E68B6783}" destId="{10D69362-19AE-41B9-B8DF-804CB1F5DC1E}" srcOrd="10" destOrd="0" parTransId="{6868A9B2-7B38-4AA6-A07E-06BAC5C8C35B}" sibTransId="{C2132568-B796-42AD-9963-F007F4BBF314}"/>
    <dgm:cxn modelId="{F2369094-47E2-4801-B3D0-6A04F75E1092}" type="presOf" srcId="{62CB1063-4617-4BE8-AADF-5C490A23F10B}" destId="{12E172B9-01B0-436D-9684-1CCC8FA3FE5C}" srcOrd="0" destOrd="6" presId="urn:microsoft.com/office/officeart/2005/8/layout/list1"/>
    <dgm:cxn modelId="{EDF59796-8B40-4819-B792-020AF901ECF1}" srcId="{FA84BF92-43C6-4E94-A77F-6263E68B6783}" destId="{A3CA2D03-B75A-4F05-88C7-3B42ECB72A87}" srcOrd="0" destOrd="0" parTransId="{FED237BE-D6DF-4AE9-B9C8-44BE70D04CEA}" sibTransId="{084444D0-15F9-4706-B9AA-AA5A6DDAF010}"/>
    <dgm:cxn modelId="{D54CBD99-5104-45C7-8751-879E6DE62A0D}" type="presOf" srcId="{66A4883B-3C01-42F2-B78B-EC4664BC5834}" destId="{12E172B9-01B0-436D-9684-1CCC8FA3FE5C}" srcOrd="0" destOrd="11" presId="urn:microsoft.com/office/officeart/2005/8/layout/list1"/>
    <dgm:cxn modelId="{C9BA199B-7DA9-41BF-B183-2AE2FDF88470}" type="presOf" srcId="{BEFEE381-F77E-4DBA-AA61-94EFE9C3037C}" destId="{12E172B9-01B0-436D-9684-1CCC8FA3FE5C}" srcOrd="0" destOrd="4" presId="urn:microsoft.com/office/officeart/2005/8/layout/list1"/>
    <dgm:cxn modelId="{DB0F379D-96A0-4F5B-B86B-1681A303F86A}" srcId="{FA84BF92-43C6-4E94-A77F-6263E68B6783}" destId="{8B87FA5D-93A3-4822-A382-F05507DD4493}" srcOrd="21" destOrd="0" parTransId="{0D067BE4-E649-4FF9-8A95-0E36C82651D3}" sibTransId="{C24AFDE3-3314-4997-9035-C858C151D6AC}"/>
    <dgm:cxn modelId="{B70785A5-1447-4D43-AB42-20562CF1FB1E}" type="presOf" srcId="{728E2547-294C-4A43-A895-F8EEB9E9FA4E}" destId="{12E172B9-01B0-436D-9684-1CCC8FA3FE5C}" srcOrd="0" destOrd="17" presId="urn:microsoft.com/office/officeart/2005/8/layout/list1"/>
    <dgm:cxn modelId="{B65A40A6-9EC9-4D40-92F6-4045BB40CCB0}" srcId="{FA84BF92-43C6-4E94-A77F-6263E68B6783}" destId="{62CB1063-4617-4BE8-AADF-5C490A23F10B}" srcOrd="6" destOrd="0" parTransId="{209969A0-6A47-415F-AE10-69CCBE87C729}" sibTransId="{50A88B89-FD24-4787-894F-FE64AC3D32EC}"/>
    <dgm:cxn modelId="{84E218AA-D828-4B25-A149-FFD433C5CD61}" srcId="{FA84BF92-43C6-4E94-A77F-6263E68B6783}" destId="{DBB241FC-807F-4541-8E34-E752DAC50693}" srcOrd="24" destOrd="0" parTransId="{68D08564-E03F-4C41-868A-E9B35DE208FD}" sibTransId="{24C17237-D818-44A4-A878-DCDBACFB5EFC}"/>
    <dgm:cxn modelId="{F8F5E1AE-64E7-4184-A1C3-A205A3AB915F}" srcId="{FA84BF92-43C6-4E94-A77F-6263E68B6783}" destId="{BEFEE381-F77E-4DBA-AA61-94EFE9C3037C}" srcOrd="4" destOrd="0" parTransId="{ECE2280C-C503-47E8-B08F-C3CF446CF935}" sibTransId="{89613117-12E5-4459-BF8B-10E23D166708}"/>
    <dgm:cxn modelId="{029006C5-96CA-4FE7-938E-3D2EFE009ECB}" type="presOf" srcId="{243BDBD7-706E-4BE2-B24F-D1E63A7DA9AD}" destId="{12E172B9-01B0-436D-9684-1CCC8FA3FE5C}" srcOrd="0" destOrd="9" presId="urn:microsoft.com/office/officeart/2005/8/layout/list1"/>
    <dgm:cxn modelId="{391433CA-B3CF-448F-BA3D-BE9B3496244E}" srcId="{FA84BF92-43C6-4E94-A77F-6263E68B6783}" destId="{EC014A8F-2B75-4FDF-BD7B-132ECDBC5374}" srcOrd="3" destOrd="0" parTransId="{5105501E-7858-412F-A613-21C45D6F231A}" sibTransId="{1D1F9729-CD68-418D-9D08-41B5EF7AAB7D}"/>
    <dgm:cxn modelId="{9E443ECA-53DD-46F7-8949-528839B84532}" srcId="{FA84BF92-43C6-4E94-A77F-6263E68B6783}" destId="{243BDBD7-706E-4BE2-B24F-D1E63A7DA9AD}" srcOrd="9" destOrd="0" parTransId="{7EDDA211-035E-48C8-8EA7-7964998C027F}" sibTransId="{6BC3E442-E591-41AF-BB18-A39E2D664D9D}"/>
    <dgm:cxn modelId="{C96A89CE-2539-42D8-8E5B-2C00218016BB}" srcId="{FA84BF92-43C6-4E94-A77F-6263E68B6783}" destId="{66A4883B-3C01-42F2-B78B-EC4664BC5834}" srcOrd="11" destOrd="0" parTransId="{D0BE71BF-182F-4EE2-9E86-085F73994BF5}" sibTransId="{02BF8A39-21B8-47AA-8C6A-4F104B15F90C}"/>
    <dgm:cxn modelId="{15EA08D3-9EBE-49A0-AE1E-4A44B884CEA8}" type="presOf" srcId="{10D69362-19AE-41B9-B8DF-804CB1F5DC1E}" destId="{12E172B9-01B0-436D-9684-1CCC8FA3FE5C}" srcOrd="0" destOrd="10" presId="urn:microsoft.com/office/officeart/2005/8/layout/list1"/>
    <dgm:cxn modelId="{4CC8E0DC-C9A7-40D9-BE68-F5026FA8AD69}" srcId="{FA84BF92-43C6-4E94-A77F-6263E68B6783}" destId="{9058E68A-C0A4-4470-8693-D1BDAB7735A1}" srcOrd="8" destOrd="0" parTransId="{B27B0F0C-2FD8-428A-A9EB-87F03080F0CC}" sibTransId="{28D0DA5F-A7F3-4E66-8F96-C06A08328993}"/>
    <dgm:cxn modelId="{5975B7DD-2C8F-4E9A-9E13-E537ED88996A}" type="presOf" srcId="{7A674B2F-5F34-4B22-B75B-61BE372DE2F2}" destId="{12E172B9-01B0-436D-9684-1CCC8FA3FE5C}" srcOrd="0" destOrd="13" presId="urn:microsoft.com/office/officeart/2005/8/layout/list1"/>
    <dgm:cxn modelId="{F99327F0-37F2-441D-845B-5F9FF51FFB41}" srcId="{FA84BF92-43C6-4E94-A77F-6263E68B6783}" destId="{8C37E17B-0716-465F-9295-F86423B50129}" srcOrd="2" destOrd="0" parTransId="{1DDB3DCA-5983-4D0B-8A58-30AB86B265DF}" sibTransId="{A6B7FC7D-4720-475C-96EB-E9B8BE442970}"/>
    <dgm:cxn modelId="{5770F8F3-EE84-41D0-8FCB-979E32BB9270}" type="presOf" srcId="{FCD17D24-7D5F-4683-B48C-8BADD42750B8}" destId="{12E172B9-01B0-436D-9684-1CCC8FA3FE5C}" srcOrd="0" destOrd="19" presId="urn:microsoft.com/office/officeart/2005/8/layout/list1"/>
    <dgm:cxn modelId="{71B5CCF6-AE3A-4911-A854-D9A8A9C54DA3}" srcId="{FA84BF92-43C6-4E94-A77F-6263E68B6783}" destId="{09ABD2B9-06CC-4388-805D-643C6B11788C}" srcOrd="7" destOrd="0" parTransId="{779FFFC8-C3E9-44C6-9F61-9332B040EFBB}" sibTransId="{81BA67E8-861D-431F-9F4D-F743F5481BF0}"/>
    <dgm:cxn modelId="{524354F7-303B-4E87-8D02-F58D20436E5A}" type="presOf" srcId="{25E5CE08-66CF-480E-99EF-825076FD96CC}" destId="{12E172B9-01B0-436D-9684-1CCC8FA3FE5C}" srcOrd="0" destOrd="23" presId="urn:microsoft.com/office/officeart/2005/8/layout/list1"/>
    <dgm:cxn modelId="{15A19BF9-0C80-492B-B12E-308834522D37}" srcId="{FA84BF92-43C6-4E94-A77F-6263E68B6783}" destId="{25E5CE08-66CF-480E-99EF-825076FD96CC}" srcOrd="23" destOrd="0" parTransId="{76101964-D676-4A05-B266-4ABB12E02F04}" sibTransId="{21344166-8475-4230-97D8-992A3DE35129}"/>
    <dgm:cxn modelId="{B86A6AFB-D9C8-4918-AC83-22BDDD9B6E2B}" type="presOf" srcId="{5A3597F1-4FD8-4B85-AB64-4689226EC3C3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Volume Analysis – July 2021 – Dec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BB241FC-807F-4541-8E34-E752DAC506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D08564-E03F-4C41-868A-E9B35DE208FD}" type="parTrans" cxnId="{84E218AA-D828-4B25-A149-FFD433C5CD61}">
      <dgm:prSet/>
      <dgm:spPr/>
      <dgm:t>
        <a:bodyPr/>
        <a:lstStyle/>
        <a:p>
          <a:endParaRPr lang="en-US"/>
        </a:p>
      </dgm:t>
    </dgm:pt>
    <dgm:pt modelId="{24C17237-D818-44A4-A878-DCDBACFB5EFC}" type="sibTrans" cxnId="{84E218AA-D828-4B25-A149-FFD433C5CD61}">
      <dgm:prSet/>
      <dgm:spPr/>
      <dgm:t>
        <a:bodyPr/>
        <a:lstStyle/>
        <a:p>
          <a:endParaRPr lang="en-US"/>
        </a:p>
      </dgm:t>
    </dgm:pt>
    <dgm:pt modelId="{A3CA2D03-B75A-4F05-88C7-3B42ECB72A87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FED237BE-D6DF-4AE9-B9C8-44BE70D04CEA}" type="parTrans" cxnId="{EDF59796-8B40-4819-B792-020AF901ECF1}">
      <dgm:prSet/>
      <dgm:spPr/>
      <dgm:t>
        <a:bodyPr/>
        <a:lstStyle/>
        <a:p>
          <a:endParaRPr lang="en-US"/>
        </a:p>
      </dgm:t>
    </dgm:pt>
    <dgm:pt modelId="{084444D0-15F9-4706-B9AA-AA5A6DDAF010}" type="sibTrans" cxnId="{EDF59796-8B40-4819-B792-020AF901ECF1}">
      <dgm:prSet/>
      <dgm:spPr/>
      <dgm:t>
        <a:bodyPr/>
        <a:lstStyle/>
        <a:p>
          <a:endParaRPr lang="en-US"/>
        </a:p>
      </dgm:t>
    </dgm:pt>
    <dgm:pt modelId="{2E9CE74F-1444-4FFD-9804-D4D0D6E6D32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A019D24F-5F3A-430D-9FE6-C2B52D2ABA2F}" type="parTrans" cxnId="{99506C27-94AA-4EC4-8E19-2B729DA21854}">
      <dgm:prSet/>
      <dgm:spPr/>
      <dgm:t>
        <a:bodyPr/>
        <a:lstStyle/>
        <a:p>
          <a:endParaRPr lang="en-US"/>
        </a:p>
      </dgm:t>
    </dgm:pt>
    <dgm:pt modelId="{C3C1D251-1FF6-4A8F-A24D-5FC573644C19}" type="sibTrans" cxnId="{99506C27-94AA-4EC4-8E19-2B729DA21854}">
      <dgm:prSet/>
      <dgm:spPr/>
      <dgm:t>
        <a:bodyPr/>
        <a:lstStyle/>
        <a:p>
          <a:endParaRPr lang="en-US"/>
        </a:p>
      </dgm:t>
    </dgm:pt>
    <dgm:pt modelId="{8C37E17B-0716-465F-9295-F86423B5012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DDB3DCA-5983-4D0B-8A58-30AB86B265DF}" type="parTrans" cxnId="{F99327F0-37F2-441D-845B-5F9FF51FFB41}">
      <dgm:prSet/>
      <dgm:spPr/>
      <dgm:t>
        <a:bodyPr/>
        <a:lstStyle/>
        <a:p>
          <a:endParaRPr lang="en-US"/>
        </a:p>
      </dgm:t>
    </dgm:pt>
    <dgm:pt modelId="{A6B7FC7D-4720-475C-96EB-E9B8BE442970}" type="sibTrans" cxnId="{F99327F0-37F2-441D-845B-5F9FF51FFB41}">
      <dgm:prSet/>
      <dgm:spPr/>
      <dgm:t>
        <a:bodyPr/>
        <a:lstStyle/>
        <a:p>
          <a:endParaRPr lang="en-US"/>
        </a:p>
      </dgm:t>
    </dgm:pt>
    <dgm:pt modelId="{EC014A8F-2B75-4FDF-BD7B-132ECDBC537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105501E-7858-412F-A613-21C45D6F231A}" type="parTrans" cxnId="{391433CA-B3CF-448F-BA3D-BE9B3496244E}">
      <dgm:prSet/>
      <dgm:spPr/>
      <dgm:t>
        <a:bodyPr/>
        <a:lstStyle/>
        <a:p>
          <a:endParaRPr lang="en-US"/>
        </a:p>
      </dgm:t>
    </dgm:pt>
    <dgm:pt modelId="{1D1F9729-CD68-418D-9D08-41B5EF7AAB7D}" type="sibTrans" cxnId="{391433CA-B3CF-448F-BA3D-BE9B3496244E}">
      <dgm:prSet/>
      <dgm:spPr/>
      <dgm:t>
        <a:bodyPr/>
        <a:lstStyle/>
        <a:p>
          <a:endParaRPr lang="en-US"/>
        </a:p>
      </dgm:t>
    </dgm:pt>
    <dgm:pt modelId="{BEFEE381-F77E-4DBA-AA61-94EFE9C3037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CE2280C-C503-47E8-B08F-C3CF446CF935}" type="parTrans" cxnId="{F8F5E1AE-64E7-4184-A1C3-A205A3AB915F}">
      <dgm:prSet/>
      <dgm:spPr/>
      <dgm:t>
        <a:bodyPr/>
        <a:lstStyle/>
        <a:p>
          <a:endParaRPr lang="en-US"/>
        </a:p>
      </dgm:t>
    </dgm:pt>
    <dgm:pt modelId="{89613117-12E5-4459-BF8B-10E23D166708}" type="sibTrans" cxnId="{F8F5E1AE-64E7-4184-A1C3-A205A3AB915F}">
      <dgm:prSet/>
      <dgm:spPr/>
      <dgm:t>
        <a:bodyPr/>
        <a:lstStyle/>
        <a:p>
          <a:endParaRPr lang="en-US"/>
        </a:p>
      </dgm:t>
    </dgm:pt>
    <dgm:pt modelId="{3FA274E8-69B4-4436-9682-8A7F5AD3D68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3827675-69D9-4FDD-8F7F-F88ACACABCDA}" type="parTrans" cxnId="{0F6A7E72-9CDC-474D-9F4D-CBE17A49F111}">
      <dgm:prSet/>
      <dgm:spPr/>
      <dgm:t>
        <a:bodyPr/>
        <a:lstStyle/>
        <a:p>
          <a:endParaRPr lang="en-US"/>
        </a:p>
      </dgm:t>
    </dgm:pt>
    <dgm:pt modelId="{A8382096-1421-4A2E-A8F5-7A0B7261ECA5}" type="sibTrans" cxnId="{0F6A7E72-9CDC-474D-9F4D-CBE17A49F111}">
      <dgm:prSet/>
      <dgm:spPr/>
      <dgm:t>
        <a:bodyPr/>
        <a:lstStyle/>
        <a:p>
          <a:endParaRPr lang="en-US"/>
        </a:p>
      </dgm:t>
    </dgm:pt>
    <dgm:pt modelId="{62CB1063-4617-4BE8-AADF-5C490A23F10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209969A0-6A47-415F-AE10-69CCBE87C729}" type="parTrans" cxnId="{B65A40A6-9EC9-4D40-92F6-4045BB40CCB0}">
      <dgm:prSet/>
      <dgm:spPr/>
      <dgm:t>
        <a:bodyPr/>
        <a:lstStyle/>
        <a:p>
          <a:endParaRPr lang="en-US"/>
        </a:p>
      </dgm:t>
    </dgm:pt>
    <dgm:pt modelId="{50A88B89-FD24-4787-894F-FE64AC3D32EC}" type="sibTrans" cxnId="{B65A40A6-9EC9-4D40-92F6-4045BB40CCB0}">
      <dgm:prSet/>
      <dgm:spPr/>
      <dgm:t>
        <a:bodyPr/>
        <a:lstStyle/>
        <a:p>
          <a:endParaRPr lang="en-US"/>
        </a:p>
      </dgm:t>
    </dgm:pt>
    <dgm:pt modelId="{09ABD2B9-06CC-4388-805D-643C6B11788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79FFFC8-C3E9-44C6-9F61-9332B040EFBB}" type="parTrans" cxnId="{71B5CCF6-AE3A-4911-A854-D9A8A9C54DA3}">
      <dgm:prSet/>
      <dgm:spPr/>
      <dgm:t>
        <a:bodyPr/>
        <a:lstStyle/>
        <a:p>
          <a:endParaRPr lang="en-US"/>
        </a:p>
      </dgm:t>
    </dgm:pt>
    <dgm:pt modelId="{81BA67E8-861D-431F-9F4D-F743F5481BF0}" type="sibTrans" cxnId="{71B5CCF6-AE3A-4911-A854-D9A8A9C54DA3}">
      <dgm:prSet/>
      <dgm:spPr/>
      <dgm:t>
        <a:bodyPr/>
        <a:lstStyle/>
        <a:p>
          <a:endParaRPr lang="en-US"/>
        </a:p>
      </dgm:t>
    </dgm:pt>
    <dgm:pt modelId="{9058E68A-C0A4-4470-8693-D1BDAB7735A1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27B0F0C-2FD8-428A-A9EB-87F03080F0CC}" type="parTrans" cxnId="{4CC8E0DC-C9A7-40D9-BE68-F5026FA8AD69}">
      <dgm:prSet/>
      <dgm:spPr/>
      <dgm:t>
        <a:bodyPr/>
        <a:lstStyle/>
        <a:p>
          <a:endParaRPr lang="en-US"/>
        </a:p>
      </dgm:t>
    </dgm:pt>
    <dgm:pt modelId="{28D0DA5F-A7F3-4E66-8F96-C06A08328993}" type="sibTrans" cxnId="{4CC8E0DC-C9A7-40D9-BE68-F5026FA8AD69}">
      <dgm:prSet/>
      <dgm:spPr/>
      <dgm:t>
        <a:bodyPr/>
        <a:lstStyle/>
        <a:p>
          <a:endParaRPr lang="en-US"/>
        </a:p>
      </dgm:t>
    </dgm:pt>
    <dgm:pt modelId="{243BDBD7-706E-4BE2-B24F-D1E63A7DA9A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EDDA211-035E-48C8-8EA7-7964998C027F}" type="parTrans" cxnId="{9E443ECA-53DD-46F7-8949-528839B84532}">
      <dgm:prSet/>
      <dgm:spPr/>
      <dgm:t>
        <a:bodyPr/>
        <a:lstStyle/>
        <a:p>
          <a:endParaRPr lang="en-US"/>
        </a:p>
      </dgm:t>
    </dgm:pt>
    <dgm:pt modelId="{6BC3E442-E591-41AF-BB18-A39E2D664D9D}" type="sibTrans" cxnId="{9E443ECA-53DD-46F7-8949-528839B84532}">
      <dgm:prSet/>
      <dgm:spPr/>
      <dgm:t>
        <a:bodyPr/>
        <a:lstStyle/>
        <a:p>
          <a:endParaRPr lang="en-US"/>
        </a:p>
      </dgm:t>
    </dgm:pt>
    <dgm:pt modelId="{10D69362-19AE-41B9-B8DF-804CB1F5DC1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68A9B2-7B38-4AA6-A07E-06BAC5C8C35B}" type="parTrans" cxnId="{24476192-D082-4032-AC51-71C749C28330}">
      <dgm:prSet/>
      <dgm:spPr/>
      <dgm:t>
        <a:bodyPr/>
        <a:lstStyle/>
        <a:p>
          <a:endParaRPr lang="en-US"/>
        </a:p>
      </dgm:t>
    </dgm:pt>
    <dgm:pt modelId="{C2132568-B796-42AD-9963-F007F4BBF314}" type="sibTrans" cxnId="{24476192-D082-4032-AC51-71C749C28330}">
      <dgm:prSet/>
      <dgm:spPr/>
      <dgm:t>
        <a:bodyPr/>
        <a:lstStyle/>
        <a:p>
          <a:endParaRPr lang="en-US"/>
        </a:p>
      </dgm:t>
    </dgm:pt>
    <dgm:pt modelId="{66A4883B-3C01-42F2-B78B-EC4664BC583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0BE71BF-182F-4EE2-9E86-085F73994BF5}" type="parTrans" cxnId="{C96A89CE-2539-42D8-8E5B-2C00218016BB}">
      <dgm:prSet/>
      <dgm:spPr/>
      <dgm:t>
        <a:bodyPr/>
        <a:lstStyle/>
        <a:p>
          <a:endParaRPr lang="en-US"/>
        </a:p>
      </dgm:t>
    </dgm:pt>
    <dgm:pt modelId="{02BF8A39-21B8-47AA-8C6A-4F104B15F90C}" type="sibTrans" cxnId="{C96A89CE-2539-42D8-8E5B-2C00218016BB}">
      <dgm:prSet/>
      <dgm:spPr/>
      <dgm:t>
        <a:bodyPr/>
        <a:lstStyle/>
        <a:p>
          <a:endParaRPr lang="en-US"/>
        </a:p>
      </dgm:t>
    </dgm:pt>
    <dgm:pt modelId="{5A3597F1-4FD8-4B85-AB64-4689226EC3C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41D4A6B9-152D-412E-8691-8B87DB737A1D}" type="parTrans" cxnId="{91889A62-2DF9-412A-B68E-677BAA8CF049}">
      <dgm:prSet/>
      <dgm:spPr/>
      <dgm:t>
        <a:bodyPr/>
        <a:lstStyle/>
        <a:p>
          <a:endParaRPr lang="en-US"/>
        </a:p>
      </dgm:t>
    </dgm:pt>
    <dgm:pt modelId="{83C95627-CEA9-4A66-B281-B4F1ADEF7903}" type="sibTrans" cxnId="{91889A62-2DF9-412A-B68E-677BAA8CF049}">
      <dgm:prSet/>
      <dgm:spPr/>
      <dgm:t>
        <a:bodyPr/>
        <a:lstStyle/>
        <a:p>
          <a:endParaRPr lang="en-US"/>
        </a:p>
      </dgm:t>
    </dgm:pt>
    <dgm:pt modelId="{7A674B2F-5F34-4B22-B75B-61BE372DE2F2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6D8D75F-E665-40BC-907B-F7A50F6F7E5F}" type="parTrans" cxnId="{BAA29F31-7BB5-4270-8FD8-B63D9DD16F8C}">
      <dgm:prSet/>
      <dgm:spPr/>
      <dgm:t>
        <a:bodyPr/>
        <a:lstStyle/>
        <a:p>
          <a:endParaRPr lang="en-US"/>
        </a:p>
      </dgm:t>
    </dgm:pt>
    <dgm:pt modelId="{B33E7E92-04D4-4321-88EA-B29DED18D49B}" type="sibTrans" cxnId="{BAA29F31-7BB5-4270-8FD8-B63D9DD16F8C}">
      <dgm:prSet/>
      <dgm:spPr/>
      <dgm:t>
        <a:bodyPr/>
        <a:lstStyle/>
        <a:p>
          <a:endParaRPr lang="en-US"/>
        </a:p>
      </dgm:t>
    </dgm:pt>
    <dgm:pt modelId="{60360677-1876-48B5-B743-77D897B7DAC5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F1CD317-5C64-45B0-B723-06549E46CA74}" type="parTrans" cxnId="{793E5E14-E99B-4D4C-8CB5-761BEFE3771C}">
      <dgm:prSet/>
      <dgm:spPr/>
      <dgm:t>
        <a:bodyPr/>
        <a:lstStyle/>
        <a:p>
          <a:endParaRPr lang="en-US"/>
        </a:p>
      </dgm:t>
    </dgm:pt>
    <dgm:pt modelId="{4E43829D-2B3A-44E8-96FA-2EAE5B552683}" type="sibTrans" cxnId="{793E5E14-E99B-4D4C-8CB5-761BEFE3771C}">
      <dgm:prSet/>
      <dgm:spPr/>
      <dgm:t>
        <a:bodyPr/>
        <a:lstStyle/>
        <a:p>
          <a:endParaRPr lang="en-US"/>
        </a:p>
      </dgm:t>
    </dgm:pt>
    <dgm:pt modelId="{7BA300ED-E07D-430B-BA8A-AEF8C0735A8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9E0E6ED-7560-45E0-B626-7501CF853B76}" type="parTrans" cxnId="{34CBDD2B-9E2E-4C3A-B118-AC995944FD1C}">
      <dgm:prSet/>
      <dgm:spPr/>
      <dgm:t>
        <a:bodyPr/>
        <a:lstStyle/>
        <a:p>
          <a:endParaRPr lang="en-US"/>
        </a:p>
      </dgm:t>
    </dgm:pt>
    <dgm:pt modelId="{39B84EF3-89D7-44A9-8018-F54145C995CD}" type="sibTrans" cxnId="{34CBDD2B-9E2E-4C3A-B118-AC995944FD1C}">
      <dgm:prSet/>
      <dgm:spPr/>
      <dgm:t>
        <a:bodyPr/>
        <a:lstStyle/>
        <a:p>
          <a:endParaRPr lang="en-US"/>
        </a:p>
      </dgm:t>
    </dgm:pt>
    <dgm:pt modelId="{01733EBB-9937-41B0-9E73-CB0D031D85C6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B0BFD9D-0455-4DC2-BBB4-385886D9EA5F}" type="parTrans" cxnId="{ABE42F8C-F774-45F2-8ED8-5A65D16FE9F7}">
      <dgm:prSet/>
      <dgm:spPr/>
      <dgm:t>
        <a:bodyPr/>
        <a:lstStyle/>
        <a:p>
          <a:endParaRPr lang="en-US"/>
        </a:p>
      </dgm:t>
    </dgm:pt>
    <dgm:pt modelId="{E296A606-1078-4383-B618-82CCE689E7B3}" type="sibTrans" cxnId="{ABE42F8C-F774-45F2-8ED8-5A65D16FE9F7}">
      <dgm:prSet/>
      <dgm:spPr/>
      <dgm:t>
        <a:bodyPr/>
        <a:lstStyle/>
        <a:p>
          <a:endParaRPr lang="en-US"/>
        </a:p>
      </dgm:t>
    </dgm:pt>
    <dgm:pt modelId="{728E2547-294C-4A43-A895-F8EEB9E9FA4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CE5A86D8-170C-4608-8AC2-281F8CAB37AD}" type="parTrans" cxnId="{CC8D2102-31A6-45FE-9A31-5DA5D2C03604}">
      <dgm:prSet/>
      <dgm:spPr/>
      <dgm:t>
        <a:bodyPr/>
        <a:lstStyle/>
        <a:p>
          <a:endParaRPr lang="en-US"/>
        </a:p>
      </dgm:t>
    </dgm:pt>
    <dgm:pt modelId="{F6AB3AA6-D938-4004-AA5E-6D9C40473692}" type="sibTrans" cxnId="{CC8D2102-31A6-45FE-9A31-5DA5D2C03604}">
      <dgm:prSet/>
      <dgm:spPr/>
      <dgm:t>
        <a:bodyPr/>
        <a:lstStyle/>
        <a:p>
          <a:endParaRPr lang="en-US"/>
        </a:p>
      </dgm:t>
    </dgm:pt>
    <dgm:pt modelId="{CCBA0F37-B6C4-4C0E-95AC-2BCAF8CA907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EA642AB-6BD4-4CF6-809E-FBD11F817AD6}" type="parTrans" cxnId="{92760E39-B4EC-4042-AA8B-D2B423C367E2}">
      <dgm:prSet/>
      <dgm:spPr/>
      <dgm:t>
        <a:bodyPr/>
        <a:lstStyle/>
        <a:p>
          <a:endParaRPr lang="en-US"/>
        </a:p>
      </dgm:t>
    </dgm:pt>
    <dgm:pt modelId="{80BD9E81-219D-4BFB-B250-B870007E3DD9}" type="sibTrans" cxnId="{92760E39-B4EC-4042-AA8B-D2B423C367E2}">
      <dgm:prSet/>
      <dgm:spPr/>
      <dgm:t>
        <a:bodyPr/>
        <a:lstStyle/>
        <a:p>
          <a:endParaRPr lang="en-US"/>
        </a:p>
      </dgm:t>
    </dgm:pt>
    <dgm:pt modelId="{FCD17D24-7D5F-4683-B48C-8BADD42750B8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19D8172-F0FD-4755-B0FF-C8DC6BA2D1E7}" type="parTrans" cxnId="{D03EC580-B371-4568-B553-A23D0E08710C}">
      <dgm:prSet/>
      <dgm:spPr/>
      <dgm:t>
        <a:bodyPr/>
        <a:lstStyle/>
        <a:p>
          <a:endParaRPr lang="en-US"/>
        </a:p>
      </dgm:t>
    </dgm:pt>
    <dgm:pt modelId="{F68BE70F-4D4D-4D3E-8876-1C96BC31C24F}" type="sibTrans" cxnId="{D03EC580-B371-4568-B553-A23D0E08710C}">
      <dgm:prSet/>
      <dgm:spPr/>
      <dgm:t>
        <a:bodyPr/>
        <a:lstStyle/>
        <a:p>
          <a:endParaRPr lang="en-US"/>
        </a:p>
      </dgm:t>
    </dgm:pt>
    <dgm:pt modelId="{2A4915CC-9E92-4E15-ADA1-21548082634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171DF52-83FE-4018-9119-6289581F1E7E}" type="parTrans" cxnId="{088E5675-C584-414D-9438-07753A378EBD}">
      <dgm:prSet/>
      <dgm:spPr/>
      <dgm:t>
        <a:bodyPr/>
        <a:lstStyle/>
        <a:p>
          <a:endParaRPr lang="en-US"/>
        </a:p>
      </dgm:t>
    </dgm:pt>
    <dgm:pt modelId="{AF242507-36F1-4955-B1CC-E45B0E04F2D1}" type="sibTrans" cxnId="{088E5675-C584-414D-9438-07753A378EBD}">
      <dgm:prSet/>
      <dgm:spPr/>
      <dgm:t>
        <a:bodyPr/>
        <a:lstStyle/>
        <a:p>
          <a:endParaRPr lang="en-US"/>
        </a:p>
      </dgm:t>
    </dgm:pt>
    <dgm:pt modelId="{8B87FA5D-93A3-4822-A382-F05507DD44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0D067BE4-E649-4FF9-8A95-0E36C82651D3}" type="parTrans" cxnId="{DB0F379D-96A0-4F5B-B86B-1681A303F86A}">
      <dgm:prSet/>
      <dgm:spPr/>
      <dgm:t>
        <a:bodyPr/>
        <a:lstStyle/>
        <a:p>
          <a:endParaRPr lang="en-US"/>
        </a:p>
      </dgm:t>
    </dgm:pt>
    <dgm:pt modelId="{C24AFDE3-3314-4997-9035-C858C151D6AC}" type="sibTrans" cxnId="{DB0F379D-96A0-4F5B-B86B-1681A303F86A}">
      <dgm:prSet/>
      <dgm:spPr/>
      <dgm:t>
        <a:bodyPr/>
        <a:lstStyle/>
        <a:p>
          <a:endParaRPr lang="en-US"/>
        </a:p>
      </dgm:t>
    </dgm:pt>
    <dgm:pt modelId="{E46F0DB7-6AA9-4DC0-BD13-65AC1D43A70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934C08E-16AE-43C1-B984-DD3252A314B7}" type="parTrans" cxnId="{281B0F03-656C-4CF9-95F4-F1B28EDD44B9}">
      <dgm:prSet/>
      <dgm:spPr/>
      <dgm:t>
        <a:bodyPr/>
        <a:lstStyle/>
        <a:p>
          <a:endParaRPr lang="en-US"/>
        </a:p>
      </dgm:t>
    </dgm:pt>
    <dgm:pt modelId="{85803A8F-AF91-4F3D-8E99-853E936E4715}" type="sibTrans" cxnId="{281B0F03-656C-4CF9-95F4-F1B28EDD44B9}">
      <dgm:prSet/>
      <dgm:spPr/>
      <dgm:t>
        <a:bodyPr/>
        <a:lstStyle/>
        <a:p>
          <a:endParaRPr lang="en-US"/>
        </a:p>
      </dgm:t>
    </dgm:pt>
    <dgm:pt modelId="{25E5CE08-66CF-480E-99EF-825076FD96C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6101964-D676-4A05-B266-4ABB12E02F04}" type="parTrans" cxnId="{15A19BF9-0C80-492B-B12E-308834522D37}">
      <dgm:prSet/>
      <dgm:spPr/>
      <dgm:t>
        <a:bodyPr/>
        <a:lstStyle/>
        <a:p>
          <a:endParaRPr lang="en-US"/>
        </a:p>
      </dgm:t>
    </dgm:pt>
    <dgm:pt modelId="{21344166-8475-4230-97D8-992A3DE35129}" type="sibTrans" cxnId="{15A19BF9-0C80-492B-B12E-308834522D3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Y="-15551" custLinFactNeighborX="1039" custLinFactNeighborY="-100000">
        <dgm:presLayoutVars>
          <dgm:bulletEnabled val="1"/>
        </dgm:presLayoutVars>
      </dgm:prSet>
      <dgm:spPr/>
    </dgm:pt>
  </dgm:ptLst>
  <dgm:cxnLst>
    <dgm:cxn modelId="{CC8D2102-31A6-45FE-9A31-5DA5D2C03604}" srcId="{FA84BF92-43C6-4E94-A77F-6263E68B6783}" destId="{728E2547-294C-4A43-A895-F8EEB9E9FA4E}" srcOrd="17" destOrd="0" parTransId="{CE5A86D8-170C-4608-8AC2-281F8CAB37AD}" sibTransId="{F6AB3AA6-D938-4004-AA5E-6D9C40473692}"/>
    <dgm:cxn modelId="{281B0F03-656C-4CF9-95F4-F1B28EDD44B9}" srcId="{FA84BF92-43C6-4E94-A77F-6263E68B6783}" destId="{E46F0DB7-6AA9-4DC0-BD13-65AC1D43A70C}" srcOrd="22" destOrd="0" parTransId="{1934C08E-16AE-43C1-B984-DD3252A314B7}" sibTransId="{85803A8F-AF91-4F3D-8E99-853E936E4715}"/>
    <dgm:cxn modelId="{A3EBE612-2754-4948-9CFA-8B44FE5E9C14}" type="presOf" srcId="{2E9CE74F-1444-4FFD-9804-D4D0D6E6D32C}" destId="{12E172B9-01B0-436D-9684-1CCC8FA3FE5C}" srcOrd="0" destOrd="1" presId="urn:microsoft.com/office/officeart/2005/8/layout/list1"/>
    <dgm:cxn modelId="{793E5E14-E99B-4D4C-8CB5-761BEFE3771C}" srcId="{FA84BF92-43C6-4E94-A77F-6263E68B6783}" destId="{60360677-1876-48B5-B743-77D897B7DAC5}" srcOrd="14" destOrd="0" parTransId="{5F1CD317-5C64-45B0-B723-06549E46CA74}" sibTransId="{4E43829D-2B3A-44E8-96FA-2EAE5B552683}"/>
    <dgm:cxn modelId="{458F1C15-2DAE-40D2-8BA9-83BA55A32F81}" type="presOf" srcId="{09ABD2B9-06CC-4388-805D-643C6B11788C}" destId="{12E172B9-01B0-436D-9684-1CCC8FA3FE5C}" srcOrd="0" destOrd="7" presId="urn:microsoft.com/office/officeart/2005/8/layout/list1"/>
    <dgm:cxn modelId="{60729415-E2FF-453F-BD3A-135B069CD7FB}" type="presOf" srcId="{E46F0DB7-6AA9-4DC0-BD13-65AC1D43A70C}" destId="{12E172B9-01B0-436D-9684-1CCC8FA3FE5C}" srcOrd="0" destOrd="22" presId="urn:microsoft.com/office/officeart/2005/8/layout/list1"/>
    <dgm:cxn modelId="{6FDE2C16-3A34-4177-AF61-F19FA27996C8}" type="presOf" srcId="{3FA274E8-69B4-4436-9682-8A7F5AD3D68B}" destId="{12E172B9-01B0-436D-9684-1CCC8FA3FE5C}" srcOrd="0" destOrd="5" presId="urn:microsoft.com/office/officeart/2005/8/layout/list1"/>
    <dgm:cxn modelId="{E4ADBF20-980D-4A0B-BADA-765C3DEB6709}" type="presOf" srcId="{7BA300ED-E07D-430B-BA8A-AEF8C0735A89}" destId="{12E172B9-01B0-436D-9684-1CCC8FA3FE5C}" srcOrd="0" destOrd="15" presId="urn:microsoft.com/office/officeart/2005/8/layout/list1"/>
    <dgm:cxn modelId="{F49C7321-D0A6-45EB-A861-6C8FBB6426E7}" type="presOf" srcId="{8C37E17B-0716-465F-9295-F86423B50129}" destId="{12E172B9-01B0-436D-9684-1CCC8FA3FE5C}" srcOrd="0" destOrd="2" presId="urn:microsoft.com/office/officeart/2005/8/layout/list1"/>
    <dgm:cxn modelId="{1591E922-5655-44B9-AA3F-CD8925B7ED5D}" type="presOf" srcId="{DBB241FC-807F-4541-8E34-E752DAC50693}" destId="{12E172B9-01B0-436D-9684-1CCC8FA3FE5C}" srcOrd="0" destOrd="24" presId="urn:microsoft.com/office/officeart/2005/8/layout/list1"/>
    <dgm:cxn modelId="{51B0ED25-D7C9-4514-B82C-8E05E8439076}" type="presOf" srcId="{EC014A8F-2B75-4FDF-BD7B-132ECDBC5374}" destId="{12E172B9-01B0-436D-9684-1CCC8FA3FE5C}" srcOrd="0" destOrd="3" presId="urn:microsoft.com/office/officeart/2005/8/layout/list1"/>
    <dgm:cxn modelId="{99506C27-94AA-4EC4-8E19-2B729DA21854}" srcId="{FA84BF92-43C6-4E94-A77F-6263E68B6783}" destId="{2E9CE74F-1444-4FFD-9804-D4D0D6E6D32C}" srcOrd="1" destOrd="0" parTransId="{A019D24F-5F3A-430D-9FE6-C2B52D2ABA2F}" sibTransId="{C3C1D251-1FF6-4A8F-A24D-5FC573644C19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4CBDD2B-9E2E-4C3A-B118-AC995944FD1C}" srcId="{FA84BF92-43C6-4E94-A77F-6263E68B6783}" destId="{7BA300ED-E07D-430B-BA8A-AEF8C0735A89}" srcOrd="15" destOrd="0" parTransId="{79E0E6ED-7560-45E0-B626-7501CF853B76}" sibTransId="{39B84EF3-89D7-44A9-8018-F54145C995CD}"/>
    <dgm:cxn modelId="{BAA29F31-7BB5-4270-8FD8-B63D9DD16F8C}" srcId="{FA84BF92-43C6-4E94-A77F-6263E68B6783}" destId="{7A674B2F-5F34-4B22-B75B-61BE372DE2F2}" srcOrd="13" destOrd="0" parTransId="{D6D8D75F-E665-40BC-907B-F7A50F6F7E5F}" sibTransId="{B33E7E92-04D4-4321-88EA-B29DED18D49B}"/>
    <dgm:cxn modelId="{DA133432-B0A0-430D-B4B6-AD74F8A2773F}" type="presOf" srcId="{01733EBB-9937-41B0-9E73-CB0D031D85C6}" destId="{12E172B9-01B0-436D-9684-1CCC8FA3FE5C}" srcOrd="0" destOrd="16" presId="urn:microsoft.com/office/officeart/2005/8/layout/list1"/>
    <dgm:cxn modelId="{490AFE34-F6BD-4DF6-9C22-D6F9EC3A8416}" type="presOf" srcId="{8B87FA5D-93A3-4822-A382-F05507DD4493}" destId="{12E172B9-01B0-436D-9684-1CCC8FA3FE5C}" srcOrd="0" destOrd="21" presId="urn:microsoft.com/office/officeart/2005/8/layout/list1"/>
    <dgm:cxn modelId="{92760E39-B4EC-4042-AA8B-D2B423C367E2}" srcId="{FA84BF92-43C6-4E94-A77F-6263E68B6783}" destId="{CCBA0F37-B6C4-4C0E-95AC-2BCAF8CA907B}" srcOrd="18" destOrd="0" parTransId="{3EA642AB-6BD4-4CF6-809E-FBD11F817AD6}" sibTransId="{80BD9E81-219D-4BFB-B250-B870007E3DD9}"/>
    <dgm:cxn modelId="{D84C9C5D-6264-4133-BDB4-EB59D4539014}" type="presOf" srcId="{CCBA0F37-B6C4-4C0E-95AC-2BCAF8CA907B}" destId="{12E172B9-01B0-436D-9684-1CCC8FA3FE5C}" srcOrd="0" destOrd="18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ADBDB941-25DD-4F79-A855-39F101EA072D}" type="presOf" srcId="{60360677-1876-48B5-B743-77D897B7DAC5}" destId="{12E172B9-01B0-436D-9684-1CCC8FA3FE5C}" srcOrd="0" destOrd="14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91889A62-2DF9-412A-B68E-677BAA8CF049}" srcId="{FA84BF92-43C6-4E94-A77F-6263E68B6783}" destId="{5A3597F1-4FD8-4B85-AB64-4689226EC3C3}" srcOrd="12" destOrd="0" parTransId="{41D4A6B9-152D-412E-8691-8B87DB737A1D}" sibTransId="{83C95627-CEA9-4A66-B281-B4F1ADEF7903}"/>
    <dgm:cxn modelId="{F604CE6E-93DE-49FE-A2DB-3718E45D5567}" type="presOf" srcId="{2A4915CC-9E92-4E15-ADA1-21548082634D}" destId="{12E172B9-01B0-436D-9684-1CCC8FA3FE5C}" srcOrd="0" destOrd="20" presId="urn:microsoft.com/office/officeart/2005/8/layout/list1"/>
    <dgm:cxn modelId="{C633BA50-5990-418E-9019-68DDD5B8B6AD}" type="presOf" srcId="{9058E68A-C0A4-4470-8693-D1BDAB7735A1}" destId="{12E172B9-01B0-436D-9684-1CCC8FA3FE5C}" srcOrd="0" destOrd="8" presId="urn:microsoft.com/office/officeart/2005/8/layout/list1"/>
    <dgm:cxn modelId="{0F6A7E72-9CDC-474D-9F4D-CBE17A49F111}" srcId="{FA84BF92-43C6-4E94-A77F-6263E68B6783}" destId="{3FA274E8-69B4-4436-9682-8A7F5AD3D68B}" srcOrd="5" destOrd="0" parTransId="{B3827675-69D9-4FDD-8F7F-F88ACACABCDA}" sibTransId="{A8382096-1421-4A2E-A8F5-7A0B7261ECA5}"/>
    <dgm:cxn modelId="{088E5675-C584-414D-9438-07753A378EBD}" srcId="{FA84BF92-43C6-4E94-A77F-6263E68B6783}" destId="{2A4915CC-9E92-4E15-ADA1-21548082634D}" srcOrd="20" destOrd="0" parTransId="{3171DF52-83FE-4018-9119-6289581F1E7E}" sibTransId="{AF242507-36F1-4955-B1CC-E45B0E04F2D1}"/>
    <dgm:cxn modelId="{E7783057-8929-481A-BEA9-1FFC2665C90B}" type="presOf" srcId="{A3CA2D03-B75A-4F05-88C7-3B42ECB72A87}" destId="{12E172B9-01B0-436D-9684-1CCC8FA3FE5C}" srcOrd="0" destOrd="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03EC580-B371-4568-B553-A23D0E08710C}" srcId="{FA84BF92-43C6-4E94-A77F-6263E68B6783}" destId="{FCD17D24-7D5F-4683-B48C-8BADD42750B8}" srcOrd="19" destOrd="0" parTransId="{E19D8172-F0FD-4755-B0FF-C8DC6BA2D1E7}" sibTransId="{F68BE70F-4D4D-4D3E-8876-1C96BC31C24F}"/>
    <dgm:cxn modelId="{ABE42F8C-F774-45F2-8ED8-5A65D16FE9F7}" srcId="{FA84BF92-43C6-4E94-A77F-6263E68B6783}" destId="{01733EBB-9937-41B0-9E73-CB0D031D85C6}" srcOrd="16" destOrd="0" parTransId="{3B0BFD9D-0455-4DC2-BBB4-385886D9EA5F}" sibTransId="{E296A606-1078-4383-B618-82CCE689E7B3}"/>
    <dgm:cxn modelId="{24476192-D082-4032-AC51-71C749C28330}" srcId="{FA84BF92-43C6-4E94-A77F-6263E68B6783}" destId="{10D69362-19AE-41B9-B8DF-804CB1F5DC1E}" srcOrd="10" destOrd="0" parTransId="{6868A9B2-7B38-4AA6-A07E-06BAC5C8C35B}" sibTransId="{C2132568-B796-42AD-9963-F007F4BBF314}"/>
    <dgm:cxn modelId="{F2369094-47E2-4801-B3D0-6A04F75E1092}" type="presOf" srcId="{62CB1063-4617-4BE8-AADF-5C490A23F10B}" destId="{12E172B9-01B0-436D-9684-1CCC8FA3FE5C}" srcOrd="0" destOrd="6" presId="urn:microsoft.com/office/officeart/2005/8/layout/list1"/>
    <dgm:cxn modelId="{EDF59796-8B40-4819-B792-020AF901ECF1}" srcId="{FA84BF92-43C6-4E94-A77F-6263E68B6783}" destId="{A3CA2D03-B75A-4F05-88C7-3B42ECB72A87}" srcOrd="0" destOrd="0" parTransId="{FED237BE-D6DF-4AE9-B9C8-44BE70D04CEA}" sibTransId="{084444D0-15F9-4706-B9AA-AA5A6DDAF010}"/>
    <dgm:cxn modelId="{D54CBD99-5104-45C7-8751-879E6DE62A0D}" type="presOf" srcId="{66A4883B-3C01-42F2-B78B-EC4664BC5834}" destId="{12E172B9-01B0-436D-9684-1CCC8FA3FE5C}" srcOrd="0" destOrd="11" presId="urn:microsoft.com/office/officeart/2005/8/layout/list1"/>
    <dgm:cxn modelId="{C9BA199B-7DA9-41BF-B183-2AE2FDF88470}" type="presOf" srcId="{BEFEE381-F77E-4DBA-AA61-94EFE9C3037C}" destId="{12E172B9-01B0-436D-9684-1CCC8FA3FE5C}" srcOrd="0" destOrd="4" presId="urn:microsoft.com/office/officeart/2005/8/layout/list1"/>
    <dgm:cxn modelId="{DB0F379D-96A0-4F5B-B86B-1681A303F86A}" srcId="{FA84BF92-43C6-4E94-A77F-6263E68B6783}" destId="{8B87FA5D-93A3-4822-A382-F05507DD4493}" srcOrd="21" destOrd="0" parTransId="{0D067BE4-E649-4FF9-8A95-0E36C82651D3}" sibTransId="{C24AFDE3-3314-4997-9035-C858C151D6AC}"/>
    <dgm:cxn modelId="{B70785A5-1447-4D43-AB42-20562CF1FB1E}" type="presOf" srcId="{728E2547-294C-4A43-A895-F8EEB9E9FA4E}" destId="{12E172B9-01B0-436D-9684-1CCC8FA3FE5C}" srcOrd="0" destOrd="17" presId="urn:microsoft.com/office/officeart/2005/8/layout/list1"/>
    <dgm:cxn modelId="{B65A40A6-9EC9-4D40-92F6-4045BB40CCB0}" srcId="{FA84BF92-43C6-4E94-A77F-6263E68B6783}" destId="{62CB1063-4617-4BE8-AADF-5C490A23F10B}" srcOrd="6" destOrd="0" parTransId="{209969A0-6A47-415F-AE10-69CCBE87C729}" sibTransId="{50A88B89-FD24-4787-894F-FE64AC3D32EC}"/>
    <dgm:cxn modelId="{84E218AA-D828-4B25-A149-FFD433C5CD61}" srcId="{FA84BF92-43C6-4E94-A77F-6263E68B6783}" destId="{DBB241FC-807F-4541-8E34-E752DAC50693}" srcOrd="24" destOrd="0" parTransId="{68D08564-E03F-4C41-868A-E9B35DE208FD}" sibTransId="{24C17237-D818-44A4-A878-DCDBACFB5EFC}"/>
    <dgm:cxn modelId="{F8F5E1AE-64E7-4184-A1C3-A205A3AB915F}" srcId="{FA84BF92-43C6-4E94-A77F-6263E68B6783}" destId="{BEFEE381-F77E-4DBA-AA61-94EFE9C3037C}" srcOrd="4" destOrd="0" parTransId="{ECE2280C-C503-47E8-B08F-C3CF446CF935}" sibTransId="{89613117-12E5-4459-BF8B-10E23D166708}"/>
    <dgm:cxn modelId="{029006C5-96CA-4FE7-938E-3D2EFE009ECB}" type="presOf" srcId="{243BDBD7-706E-4BE2-B24F-D1E63A7DA9AD}" destId="{12E172B9-01B0-436D-9684-1CCC8FA3FE5C}" srcOrd="0" destOrd="9" presId="urn:microsoft.com/office/officeart/2005/8/layout/list1"/>
    <dgm:cxn modelId="{391433CA-B3CF-448F-BA3D-BE9B3496244E}" srcId="{FA84BF92-43C6-4E94-A77F-6263E68B6783}" destId="{EC014A8F-2B75-4FDF-BD7B-132ECDBC5374}" srcOrd="3" destOrd="0" parTransId="{5105501E-7858-412F-A613-21C45D6F231A}" sibTransId="{1D1F9729-CD68-418D-9D08-41B5EF7AAB7D}"/>
    <dgm:cxn modelId="{9E443ECA-53DD-46F7-8949-528839B84532}" srcId="{FA84BF92-43C6-4E94-A77F-6263E68B6783}" destId="{243BDBD7-706E-4BE2-B24F-D1E63A7DA9AD}" srcOrd="9" destOrd="0" parTransId="{7EDDA211-035E-48C8-8EA7-7964998C027F}" sibTransId="{6BC3E442-E591-41AF-BB18-A39E2D664D9D}"/>
    <dgm:cxn modelId="{C96A89CE-2539-42D8-8E5B-2C00218016BB}" srcId="{FA84BF92-43C6-4E94-A77F-6263E68B6783}" destId="{66A4883B-3C01-42F2-B78B-EC4664BC5834}" srcOrd="11" destOrd="0" parTransId="{D0BE71BF-182F-4EE2-9E86-085F73994BF5}" sibTransId="{02BF8A39-21B8-47AA-8C6A-4F104B15F90C}"/>
    <dgm:cxn modelId="{15EA08D3-9EBE-49A0-AE1E-4A44B884CEA8}" type="presOf" srcId="{10D69362-19AE-41B9-B8DF-804CB1F5DC1E}" destId="{12E172B9-01B0-436D-9684-1CCC8FA3FE5C}" srcOrd="0" destOrd="10" presId="urn:microsoft.com/office/officeart/2005/8/layout/list1"/>
    <dgm:cxn modelId="{4CC8E0DC-C9A7-40D9-BE68-F5026FA8AD69}" srcId="{FA84BF92-43C6-4E94-A77F-6263E68B6783}" destId="{9058E68A-C0A4-4470-8693-D1BDAB7735A1}" srcOrd="8" destOrd="0" parTransId="{B27B0F0C-2FD8-428A-A9EB-87F03080F0CC}" sibTransId="{28D0DA5F-A7F3-4E66-8F96-C06A08328993}"/>
    <dgm:cxn modelId="{5975B7DD-2C8F-4E9A-9E13-E537ED88996A}" type="presOf" srcId="{7A674B2F-5F34-4B22-B75B-61BE372DE2F2}" destId="{12E172B9-01B0-436D-9684-1CCC8FA3FE5C}" srcOrd="0" destOrd="13" presId="urn:microsoft.com/office/officeart/2005/8/layout/list1"/>
    <dgm:cxn modelId="{F99327F0-37F2-441D-845B-5F9FF51FFB41}" srcId="{FA84BF92-43C6-4E94-A77F-6263E68B6783}" destId="{8C37E17B-0716-465F-9295-F86423B50129}" srcOrd="2" destOrd="0" parTransId="{1DDB3DCA-5983-4D0B-8A58-30AB86B265DF}" sibTransId="{A6B7FC7D-4720-475C-96EB-E9B8BE442970}"/>
    <dgm:cxn modelId="{5770F8F3-EE84-41D0-8FCB-979E32BB9270}" type="presOf" srcId="{FCD17D24-7D5F-4683-B48C-8BADD42750B8}" destId="{12E172B9-01B0-436D-9684-1CCC8FA3FE5C}" srcOrd="0" destOrd="19" presId="urn:microsoft.com/office/officeart/2005/8/layout/list1"/>
    <dgm:cxn modelId="{71B5CCF6-AE3A-4911-A854-D9A8A9C54DA3}" srcId="{FA84BF92-43C6-4E94-A77F-6263E68B6783}" destId="{09ABD2B9-06CC-4388-805D-643C6B11788C}" srcOrd="7" destOrd="0" parTransId="{779FFFC8-C3E9-44C6-9F61-9332B040EFBB}" sibTransId="{81BA67E8-861D-431F-9F4D-F743F5481BF0}"/>
    <dgm:cxn modelId="{524354F7-303B-4E87-8D02-F58D20436E5A}" type="presOf" srcId="{25E5CE08-66CF-480E-99EF-825076FD96CC}" destId="{12E172B9-01B0-436D-9684-1CCC8FA3FE5C}" srcOrd="0" destOrd="23" presId="urn:microsoft.com/office/officeart/2005/8/layout/list1"/>
    <dgm:cxn modelId="{15A19BF9-0C80-492B-B12E-308834522D37}" srcId="{FA84BF92-43C6-4E94-A77F-6263E68B6783}" destId="{25E5CE08-66CF-480E-99EF-825076FD96CC}" srcOrd="23" destOrd="0" parTransId="{76101964-D676-4A05-B266-4ABB12E02F04}" sibTransId="{21344166-8475-4230-97D8-992A3DE35129}"/>
    <dgm:cxn modelId="{B86A6AFB-D9C8-4918-AC83-22BDDD9B6E2B}" type="presOf" srcId="{5A3597F1-4FD8-4B85-AB64-4689226EC3C3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Volume Analysis – July 2021 – Dec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BB241FC-807F-4541-8E34-E752DAC506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D08564-E03F-4C41-868A-E9B35DE208FD}" type="parTrans" cxnId="{84E218AA-D828-4B25-A149-FFD433C5CD61}">
      <dgm:prSet/>
      <dgm:spPr/>
      <dgm:t>
        <a:bodyPr/>
        <a:lstStyle/>
        <a:p>
          <a:endParaRPr lang="en-US"/>
        </a:p>
      </dgm:t>
    </dgm:pt>
    <dgm:pt modelId="{24C17237-D818-44A4-A878-DCDBACFB5EFC}" type="sibTrans" cxnId="{84E218AA-D828-4B25-A149-FFD433C5CD61}">
      <dgm:prSet/>
      <dgm:spPr/>
      <dgm:t>
        <a:bodyPr/>
        <a:lstStyle/>
        <a:p>
          <a:endParaRPr lang="en-US"/>
        </a:p>
      </dgm:t>
    </dgm:pt>
    <dgm:pt modelId="{A3CA2D03-B75A-4F05-88C7-3B42ECB72A87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FED237BE-D6DF-4AE9-B9C8-44BE70D04CEA}" type="parTrans" cxnId="{EDF59796-8B40-4819-B792-020AF901ECF1}">
      <dgm:prSet/>
      <dgm:spPr/>
      <dgm:t>
        <a:bodyPr/>
        <a:lstStyle/>
        <a:p>
          <a:endParaRPr lang="en-US"/>
        </a:p>
      </dgm:t>
    </dgm:pt>
    <dgm:pt modelId="{084444D0-15F9-4706-B9AA-AA5A6DDAF010}" type="sibTrans" cxnId="{EDF59796-8B40-4819-B792-020AF901ECF1}">
      <dgm:prSet/>
      <dgm:spPr/>
      <dgm:t>
        <a:bodyPr/>
        <a:lstStyle/>
        <a:p>
          <a:endParaRPr lang="en-US"/>
        </a:p>
      </dgm:t>
    </dgm:pt>
    <dgm:pt modelId="{2E9CE74F-1444-4FFD-9804-D4D0D6E6D32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A019D24F-5F3A-430D-9FE6-C2B52D2ABA2F}" type="parTrans" cxnId="{99506C27-94AA-4EC4-8E19-2B729DA21854}">
      <dgm:prSet/>
      <dgm:spPr/>
      <dgm:t>
        <a:bodyPr/>
        <a:lstStyle/>
        <a:p>
          <a:endParaRPr lang="en-US"/>
        </a:p>
      </dgm:t>
    </dgm:pt>
    <dgm:pt modelId="{C3C1D251-1FF6-4A8F-A24D-5FC573644C19}" type="sibTrans" cxnId="{99506C27-94AA-4EC4-8E19-2B729DA21854}">
      <dgm:prSet/>
      <dgm:spPr/>
      <dgm:t>
        <a:bodyPr/>
        <a:lstStyle/>
        <a:p>
          <a:endParaRPr lang="en-US"/>
        </a:p>
      </dgm:t>
    </dgm:pt>
    <dgm:pt modelId="{8C37E17B-0716-465F-9295-F86423B5012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DDB3DCA-5983-4D0B-8A58-30AB86B265DF}" type="parTrans" cxnId="{F99327F0-37F2-441D-845B-5F9FF51FFB41}">
      <dgm:prSet/>
      <dgm:spPr/>
      <dgm:t>
        <a:bodyPr/>
        <a:lstStyle/>
        <a:p>
          <a:endParaRPr lang="en-US"/>
        </a:p>
      </dgm:t>
    </dgm:pt>
    <dgm:pt modelId="{A6B7FC7D-4720-475C-96EB-E9B8BE442970}" type="sibTrans" cxnId="{F99327F0-37F2-441D-845B-5F9FF51FFB41}">
      <dgm:prSet/>
      <dgm:spPr/>
      <dgm:t>
        <a:bodyPr/>
        <a:lstStyle/>
        <a:p>
          <a:endParaRPr lang="en-US"/>
        </a:p>
      </dgm:t>
    </dgm:pt>
    <dgm:pt modelId="{EC014A8F-2B75-4FDF-BD7B-132ECDBC537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105501E-7858-412F-A613-21C45D6F231A}" type="parTrans" cxnId="{391433CA-B3CF-448F-BA3D-BE9B3496244E}">
      <dgm:prSet/>
      <dgm:spPr/>
      <dgm:t>
        <a:bodyPr/>
        <a:lstStyle/>
        <a:p>
          <a:endParaRPr lang="en-US"/>
        </a:p>
      </dgm:t>
    </dgm:pt>
    <dgm:pt modelId="{1D1F9729-CD68-418D-9D08-41B5EF7AAB7D}" type="sibTrans" cxnId="{391433CA-B3CF-448F-BA3D-BE9B3496244E}">
      <dgm:prSet/>
      <dgm:spPr/>
      <dgm:t>
        <a:bodyPr/>
        <a:lstStyle/>
        <a:p>
          <a:endParaRPr lang="en-US"/>
        </a:p>
      </dgm:t>
    </dgm:pt>
    <dgm:pt modelId="{BEFEE381-F77E-4DBA-AA61-94EFE9C3037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CE2280C-C503-47E8-B08F-C3CF446CF935}" type="parTrans" cxnId="{F8F5E1AE-64E7-4184-A1C3-A205A3AB915F}">
      <dgm:prSet/>
      <dgm:spPr/>
      <dgm:t>
        <a:bodyPr/>
        <a:lstStyle/>
        <a:p>
          <a:endParaRPr lang="en-US"/>
        </a:p>
      </dgm:t>
    </dgm:pt>
    <dgm:pt modelId="{89613117-12E5-4459-BF8B-10E23D166708}" type="sibTrans" cxnId="{F8F5E1AE-64E7-4184-A1C3-A205A3AB915F}">
      <dgm:prSet/>
      <dgm:spPr/>
      <dgm:t>
        <a:bodyPr/>
        <a:lstStyle/>
        <a:p>
          <a:endParaRPr lang="en-US"/>
        </a:p>
      </dgm:t>
    </dgm:pt>
    <dgm:pt modelId="{3FA274E8-69B4-4436-9682-8A7F5AD3D68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3827675-69D9-4FDD-8F7F-F88ACACABCDA}" type="parTrans" cxnId="{0F6A7E72-9CDC-474D-9F4D-CBE17A49F111}">
      <dgm:prSet/>
      <dgm:spPr/>
      <dgm:t>
        <a:bodyPr/>
        <a:lstStyle/>
        <a:p>
          <a:endParaRPr lang="en-US"/>
        </a:p>
      </dgm:t>
    </dgm:pt>
    <dgm:pt modelId="{A8382096-1421-4A2E-A8F5-7A0B7261ECA5}" type="sibTrans" cxnId="{0F6A7E72-9CDC-474D-9F4D-CBE17A49F111}">
      <dgm:prSet/>
      <dgm:spPr/>
      <dgm:t>
        <a:bodyPr/>
        <a:lstStyle/>
        <a:p>
          <a:endParaRPr lang="en-US"/>
        </a:p>
      </dgm:t>
    </dgm:pt>
    <dgm:pt modelId="{62CB1063-4617-4BE8-AADF-5C490A23F10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209969A0-6A47-415F-AE10-69CCBE87C729}" type="parTrans" cxnId="{B65A40A6-9EC9-4D40-92F6-4045BB40CCB0}">
      <dgm:prSet/>
      <dgm:spPr/>
      <dgm:t>
        <a:bodyPr/>
        <a:lstStyle/>
        <a:p>
          <a:endParaRPr lang="en-US"/>
        </a:p>
      </dgm:t>
    </dgm:pt>
    <dgm:pt modelId="{50A88B89-FD24-4787-894F-FE64AC3D32EC}" type="sibTrans" cxnId="{B65A40A6-9EC9-4D40-92F6-4045BB40CCB0}">
      <dgm:prSet/>
      <dgm:spPr/>
      <dgm:t>
        <a:bodyPr/>
        <a:lstStyle/>
        <a:p>
          <a:endParaRPr lang="en-US"/>
        </a:p>
      </dgm:t>
    </dgm:pt>
    <dgm:pt modelId="{09ABD2B9-06CC-4388-805D-643C6B11788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79FFFC8-C3E9-44C6-9F61-9332B040EFBB}" type="parTrans" cxnId="{71B5CCF6-AE3A-4911-A854-D9A8A9C54DA3}">
      <dgm:prSet/>
      <dgm:spPr/>
      <dgm:t>
        <a:bodyPr/>
        <a:lstStyle/>
        <a:p>
          <a:endParaRPr lang="en-US"/>
        </a:p>
      </dgm:t>
    </dgm:pt>
    <dgm:pt modelId="{81BA67E8-861D-431F-9F4D-F743F5481BF0}" type="sibTrans" cxnId="{71B5CCF6-AE3A-4911-A854-D9A8A9C54DA3}">
      <dgm:prSet/>
      <dgm:spPr/>
      <dgm:t>
        <a:bodyPr/>
        <a:lstStyle/>
        <a:p>
          <a:endParaRPr lang="en-US"/>
        </a:p>
      </dgm:t>
    </dgm:pt>
    <dgm:pt modelId="{9058E68A-C0A4-4470-8693-D1BDAB7735A1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27B0F0C-2FD8-428A-A9EB-87F03080F0CC}" type="parTrans" cxnId="{4CC8E0DC-C9A7-40D9-BE68-F5026FA8AD69}">
      <dgm:prSet/>
      <dgm:spPr/>
      <dgm:t>
        <a:bodyPr/>
        <a:lstStyle/>
        <a:p>
          <a:endParaRPr lang="en-US"/>
        </a:p>
      </dgm:t>
    </dgm:pt>
    <dgm:pt modelId="{28D0DA5F-A7F3-4E66-8F96-C06A08328993}" type="sibTrans" cxnId="{4CC8E0DC-C9A7-40D9-BE68-F5026FA8AD69}">
      <dgm:prSet/>
      <dgm:spPr/>
      <dgm:t>
        <a:bodyPr/>
        <a:lstStyle/>
        <a:p>
          <a:endParaRPr lang="en-US"/>
        </a:p>
      </dgm:t>
    </dgm:pt>
    <dgm:pt modelId="{243BDBD7-706E-4BE2-B24F-D1E63A7DA9A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EDDA211-035E-48C8-8EA7-7964998C027F}" type="parTrans" cxnId="{9E443ECA-53DD-46F7-8949-528839B84532}">
      <dgm:prSet/>
      <dgm:spPr/>
      <dgm:t>
        <a:bodyPr/>
        <a:lstStyle/>
        <a:p>
          <a:endParaRPr lang="en-US"/>
        </a:p>
      </dgm:t>
    </dgm:pt>
    <dgm:pt modelId="{6BC3E442-E591-41AF-BB18-A39E2D664D9D}" type="sibTrans" cxnId="{9E443ECA-53DD-46F7-8949-528839B84532}">
      <dgm:prSet/>
      <dgm:spPr/>
      <dgm:t>
        <a:bodyPr/>
        <a:lstStyle/>
        <a:p>
          <a:endParaRPr lang="en-US"/>
        </a:p>
      </dgm:t>
    </dgm:pt>
    <dgm:pt modelId="{10D69362-19AE-41B9-B8DF-804CB1F5DC1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68A9B2-7B38-4AA6-A07E-06BAC5C8C35B}" type="parTrans" cxnId="{24476192-D082-4032-AC51-71C749C28330}">
      <dgm:prSet/>
      <dgm:spPr/>
      <dgm:t>
        <a:bodyPr/>
        <a:lstStyle/>
        <a:p>
          <a:endParaRPr lang="en-US"/>
        </a:p>
      </dgm:t>
    </dgm:pt>
    <dgm:pt modelId="{C2132568-B796-42AD-9963-F007F4BBF314}" type="sibTrans" cxnId="{24476192-D082-4032-AC51-71C749C28330}">
      <dgm:prSet/>
      <dgm:spPr/>
      <dgm:t>
        <a:bodyPr/>
        <a:lstStyle/>
        <a:p>
          <a:endParaRPr lang="en-US"/>
        </a:p>
      </dgm:t>
    </dgm:pt>
    <dgm:pt modelId="{66A4883B-3C01-42F2-B78B-EC4664BC583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0BE71BF-182F-4EE2-9E86-085F73994BF5}" type="parTrans" cxnId="{C96A89CE-2539-42D8-8E5B-2C00218016BB}">
      <dgm:prSet/>
      <dgm:spPr/>
      <dgm:t>
        <a:bodyPr/>
        <a:lstStyle/>
        <a:p>
          <a:endParaRPr lang="en-US"/>
        </a:p>
      </dgm:t>
    </dgm:pt>
    <dgm:pt modelId="{02BF8A39-21B8-47AA-8C6A-4F104B15F90C}" type="sibTrans" cxnId="{C96A89CE-2539-42D8-8E5B-2C00218016BB}">
      <dgm:prSet/>
      <dgm:spPr/>
      <dgm:t>
        <a:bodyPr/>
        <a:lstStyle/>
        <a:p>
          <a:endParaRPr lang="en-US"/>
        </a:p>
      </dgm:t>
    </dgm:pt>
    <dgm:pt modelId="{5A3597F1-4FD8-4B85-AB64-4689226EC3C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41D4A6B9-152D-412E-8691-8B87DB737A1D}" type="parTrans" cxnId="{91889A62-2DF9-412A-B68E-677BAA8CF049}">
      <dgm:prSet/>
      <dgm:spPr/>
      <dgm:t>
        <a:bodyPr/>
        <a:lstStyle/>
        <a:p>
          <a:endParaRPr lang="en-US"/>
        </a:p>
      </dgm:t>
    </dgm:pt>
    <dgm:pt modelId="{83C95627-CEA9-4A66-B281-B4F1ADEF7903}" type="sibTrans" cxnId="{91889A62-2DF9-412A-B68E-677BAA8CF049}">
      <dgm:prSet/>
      <dgm:spPr/>
      <dgm:t>
        <a:bodyPr/>
        <a:lstStyle/>
        <a:p>
          <a:endParaRPr lang="en-US"/>
        </a:p>
      </dgm:t>
    </dgm:pt>
    <dgm:pt modelId="{7A674B2F-5F34-4B22-B75B-61BE372DE2F2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6D8D75F-E665-40BC-907B-F7A50F6F7E5F}" type="parTrans" cxnId="{BAA29F31-7BB5-4270-8FD8-B63D9DD16F8C}">
      <dgm:prSet/>
      <dgm:spPr/>
      <dgm:t>
        <a:bodyPr/>
        <a:lstStyle/>
        <a:p>
          <a:endParaRPr lang="en-US"/>
        </a:p>
      </dgm:t>
    </dgm:pt>
    <dgm:pt modelId="{B33E7E92-04D4-4321-88EA-B29DED18D49B}" type="sibTrans" cxnId="{BAA29F31-7BB5-4270-8FD8-B63D9DD16F8C}">
      <dgm:prSet/>
      <dgm:spPr/>
      <dgm:t>
        <a:bodyPr/>
        <a:lstStyle/>
        <a:p>
          <a:endParaRPr lang="en-US"/>
        </a:p>
      </dgm:t>
    </dgm:pt>
    <dgm:pt modelId="{60360677-1876-48B5-B743-77D897B7DAC5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F1CD317-5C64-45B0-B723-06549E46CA74}" type="parTrans" cxnId="{793E5E14-E99B-4D4C-8CB5-761BEFE3771C}">
      <dgm:prSet/>
      <dgm:spPr/>
      <dgm:t>
        <a:bodyPr/>
        <a:lstStyle/>
        <a:p>
          <a:endParaRPr lang="en-US"/>
        </a:p>
      </dgm:t>
    </dgm:pt>
    <dgm:pt modelId="{4E43829D-2B3A-44E8-96FA-2EAE5B552683}" type="sibTrans" cxnId="{793E5E14-E99B-4D4C-8CB5-761BEFE3771C}">
      <dgm:prSet/>
      <dgm:spPr/>
      <dgm:t>
        <a:bodyPr/>
        <a:lstStyle/>
        <a:p>
          <a:endParaRPr lang="en-US"/>
        </a:p>
      </dgm:t>
    </dgm:pt>
    <dgm:pt modelId="{7BA300ED-E07D-430B-BA8A-AEF8C0735A8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9E0E6ED-7560-45E0-B626-7501CF853B76}" type="parTrans" cxnId="{34CBDD2B-9E2E-4C3A-B118-AC995944FD1C}">
      <dgm:prSet/>
      <dgm:spPr/>
      <dgm:t>
        <a:bodyPr/>
        <a:lstStyle/>
        <a:p>
          <a:endParaRPr lang="en-US"/>
        </a:p>
      </dgm:t>
    </dgm:pt>
    <dgm:pt modelId="{39B84EF3-89D7-44A9-8018-F54145C995CD}" type="sibTrans" cxnId="{34CBDD2B-9E2E-4C3A-B118-AC995944FD1C}">
      <dgm:prSet/>
      <dgm:spPr/>
      <dgm:t>
        <a:bodyPr/>
        <a:lstStyle/>
        <a:p>
          <a:endParaRPr lang="en-US"/>
        </a:p>
      </dgm:t>
    </dgm:pt>
    <dgm:pt modelId="{01733EBB-9937-41B0-9E73-CB0D031D85C6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B0BFD9D-0455-4DC2-BBB4-385886D9EA5F}" type="parTrans" cxnId="{ABE42F8C-F774-45F2-8ED8-5A65D16FE9F7}">
      <dgm:prSet/>
      <dgm:spPr/>
      <dgm:t>
        <a:bodyPr/>
        <a:lstStyle/>
        <a:p>
          <a:endParaRPr lang="en-US"/>
        </a:p>
      </dgm:t>
    </dgm:pt>
    <dgm:pt modelId="{E296A606-1078-4383-B618-82CCE689E7B3}" type="sibTrans" cxnId="{ABE42F8C-F774-45F2-8ED8-5A65D16FE9F7}">
      <dgm:prSet/>
      <dgm:spPr/>
      <dgm:t>
        <a:bodyPr/>
        <a:lstStyle/>
        <a:p>
          <a:endParaRPr lang="en-US"/>
        </a:p>
      </dgm:t>
    </dgm:pt>
    <dgm:pt modelId="{728E2547-294C-4A43-A895-F8EEB9E9FA4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CE5A86D8-170C-4608-8AC2-281F8CAB37AD}" type="parTrans" cxnId="{CC8D2102-31A6-45FE-9A31-5DA5D2C03604}">
      <dgm:prSet/>
      <dgm:spPr/>
      <dgm:t>
        <a:bodyPr/>
        <a:lstStyle/>
        <a:p>
          <a:endParaRPr lang="en-US"/>
        </a:p>
      </dgm:t>
    </dgm:pt>
    <dgm:pt modelId="{F6AB3AA6-D938-4004-AA5E-6D9C40473692}" type="sibTrans" cxnId="{CC8D2102-31A6-45FE-9A31-5DA5D2C03604}">
      <dgm:prSet/>
      <dgm:spPr/>
      <dgm:t>
        <a:bodyPr/>
        <a:lstStyle/>
        <a:p>
          <a:endParaRPr lang="en-US"/>
        </a:p>
      </dgm:t>
    </dgm:pt>
    <dgm:pt modelId="{CCBA0F37-B6C4-4C0E-95AC-2BCAF8CA907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EA642AB-6BD4-4CF6-809E-FBD11F817AD6}" type="parTrans" cxnId="{92760E39-B4EC-4042-AA8B-D2B423C367E2}">
      <dgm:prSet/>
      <dgm:spPr/>
      <dgm:t>
        <a:bodyPr/>
        <a:lstStyle/>
        <a:p>
          <a:endParaRPr lang="en-US"/>
        </a:p>
      </dgm:t>
    </dgm:pt>
    <dgm:pt modelId="{80BD9E81-219D-4BFB-B250-B870007E3DD9}" type="sibTrans" cxnId="{92760E39-B4EC-4042-AA8B-D2B423C367E2}">
      <dgm:prSet/>
      <dgm:spPr/>
      <dgm:t>
        <a:bodyPr/>
        <a:lstStyle/>
        <a:p>
          <a:endParaRPr lang="en-US"/>
        </a:p>
      </dgm:t>
    </dgm:pt>
    <dgm:pt modelId="{FCD17D24-7D5F-4683-B48C-8BADD42750B8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19D8172-F0FD-4755-B0FF-C8DC6BA2D1E7}" type="parTrans" cxnId="{D03EC580-B371-4568-B553-A23D0E08710C}">
      <dgm:prSet/>
      <dgm:spPr/>
      <dgm:t>
        <a:bodyPr/>
        <a:lstStyle/>
        <a:p>
          <a:endParaRPr lang="en-US"/>
        </a:p>
      </dgm:t>
    </dgm:pt>
    <dgm:pt modelId="{F68BE70F-4D4D-4D3E-8876-1C96BC31C24F}" type="sibTrans" cxnId="{D03EC580-B371-4568-B553-A23D0E08710C}">
      <dgm:prSet/>
      <dgm:spPr/>
      <dgm:t>
        <a:bodyPr/>
        <a:lstStyle/>
        <a:p>
          <a:endParaRPr lang="en-US"/>
        </a:p>
      </dgm:t>
    </dgm:pt>
    <dgm:pt modelId="{2A4915CC-9E92-4E15-ADA1-21548082634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171DF52-83FE-4018-9119-6289581F1E7E}" type="parTrans" cxnId="{088E5675-C584-414D-9438-07753A378EBD}">
      <dgm:prSet/>
      <dgm:spPr/>
      <dgm:t>
        <a:bodyPr/>
        <a:lstStyle/>
        <a:p>
          <a:endParaRPr lang="en-US"/>
        </a:p>
      </dgm:t>
    </dgm:pt>
    <dgm:pt modelId="{AF242507-36F1-4955-B1CC-E45B0E04F2D1}" type="sibTrans" cxnId="{088E5675-C584-414D-9438-07753A378EBD}">
      <dgm:prSet/>
      <dgm:spPr/>
      <dgm:t>
        <a:bodyPr/>
        <a:lstStyle/>
        <a:p>
          <a:endParaRPr lang="en-US"/>
        </a:p>
      </dgm:t>
    </dgm:pt>
    <dgm:pt modelId="{8B87FA5D-93A3-4822-A382-F05507DD44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0D067BE4-E649-4FF9-8A95-0E36C82651D3}" type="parTrans" cxnId="{DB0F379D-96A0-4F5B-B86B-1681A303F86A}">
      <dgm:prSet/>
      <dgm:spPr/>
      <dgm:t>
        <a:bodyPr/>
        <a:lstStyle/>
        <a:p>
          <a:endParaRPr lang="en-US"/>
        </a:p>
      </dgm:t>
    </dgm:pt>
    <dgm:pt modelId="{C24AFDE3-3314-4997-9035-C858C151D6AC}" type="sibTrans" cxnId="{DB0F379D-96A0-4F5B-B86B-1681A303F86A}">
      <dgm:prSet/>
      <dgm:spPr/>
      <dgm:t>
        <a:bodyPr/>
        <a:lstStyle/>
        <a:p>
          <a:endParaRPr lang="en-US"/>
        </a:p>
      </dgm:t>
    </dgm:pt>
    <dgm:pt modelId="{E46F0DB7-6AA9-4DC0-BD13-65AC1D43A70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934C08E-16AE-43C1-B984-DD3252A314B7}" type="parTrans" cxnId="{281B0F03-656C-4CF9-95F4-F1B28EDD44B9}">
      <dgm:prSet/>
      <dgm:spPr/>
      <dgm:t>
        <a:bodyPr/>
        <a:lstStyle/>
        <a:p>
          <a:endParaRPr lang="en-US"/>
        </a:p>
      </dgm:t>
    </dgm:pt>
    <dgm:pt modelId="{85803A8F-AF91-4F3D-8E99-853E936E4715}" type="sibTrans" cxnId="{281B0F03-656C-4CF9-95F4-F1B28EDD44B9}">
      <dgm:prSet/>
      <dgm:spPr/>
      <dgm:t>
        <a:bodyPr/>
        <a:lstStyle/>
        <a:p>
          <a:endParaRPr lang="en-US"/>
        </a:p>
      </dgm:t>
    </dgm:pt>
    <dgm:pt modelId="{25E5CE08-66CF-480E-99EF-825076FD96C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6101964-D676-4A05-B266-4ABB12E02F04}" type="parTrans" cxnId="{15A19BF9-0C80-492B-B12E-308834522D37}">
      <dgm:prSet/>
      <dgm:spPr/>
      <dgm:t>
        <a:bodyPr/>
        <a:lstStyle/>
        <a:p>
          <a:endParaRPr lang="en-US"/>
        </a:p>
      </dgm:t>
    </dgm:pt>
    <dgm:pt modelId="{21344166-8475-4230-97D8-992A3DE35129}" type="sibTrans" cxnId="{15A19BF9-0C80-492B-B12E-308834522D3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Y="-15551" custLinFactNeighborX="1039" custLinFactNeighborY="-100000">
        <dgm:presLayoutVars>
          <dgm:bulletEnabled val="1"/>
        </dgm:presLayoutVars>
      </dgm:prSet>
      <dgm:spPr/>
    </dgm:pt>
  </dgm:ptLst>
  <dgm:cxnLst>
    <dgm:cxn modelId="{CC8D2102-31A6-45FE-9A31-5DA5D2C03604}" srcId="{FA84BF92-43C6-4E94-A77F-6263E68B6783}" destId="{728E2547-294C-4A43-A895-F8EEB9E9FA4E}" srcOrd="17" destOrd="0" parTransId="{CE5A86D8-170C-4608-8AC2-281F8CAB37AD}" sibTransId="{F6AB3AA6-D938-4004-AA5E-6D9C40473692}"/>
    <dgm:cxn modelId="{281B0F03-656C-4CF9-95F4-F1B28EDD44B9}" srcId="{FA84BF92-43C6-4E94-A77F-6263E68B6783}" destId="{E46F0DB7-6AA9-4DC0-BD13-65AC1D43A70C}" srcOrd="22" destOrd="0" parTransId="{1934C08E-16AE-43C1-B984-DD3252A314B7}" sibTransId="{85803A8F-AF91-4F3D-8E99-853E936E4715}"/>
    <dgm:cxn modelId="{A3EBE612-2754-4948-9CFA-8B44FE5E9C14}" type="presOf" srcId="{2E9CE74F-1444-4FFD-9804-D4D0D6E6D32C}" destId="{12E172B9-01B0-436D-9684-1CCC8FA3FE5C}" srcOrd="0" destOrd="1" presId="urn:microsoft.com/office/officeart/2005/8/layout/list1"/>
    <dgm:cxn modelId="{793E5E14-E99B-4D4C-8CB5-761BEFE3771C}" srcId="{FA84BF92-43C6-4E94-A77F-6263E68B6783}" destId="{60360677-1876-48B5-B743-77D897B7DAC5}" srcOrd="14" destOrd="0" parTransId="{5F1CD317-5C64-45B0-B723-06549E46CA74}" sibTransId="{4E43829D-2B3A-44E8-96FA-2EAE5B552683}"/>
    <dgm:cxn modelId="{458F1C15-2DAE-40D2-8BA9-83BA55A32F81}" type="presOf" srcId="{09ABD2B9-06CC-4388-805D-643C6B11788C}" destId="{12E172B9-01B0-436D-9684-1CCC8FA3FE5C}" srcOrd="0" destOrd="7" presId="urn:microsoft.com/office/officeart/2005/8/layout/list1"/>
    <dgm:cxn modelId="{60729415-E2FF-453F-BD3A-135B069CD7FB}" type="presOf" srcId="{E46F0DB7-6AA9-4DC0-BD13-65AC1D43A70C}" destId="{12E172B9-01B0-436D-9684-1CCC8FA3FE5C}" srcOrd="0" destOrd="22" presId="urn:microsoft.com/office/officeart/2005/8/layout/list1"/>
    <dgm:cxn modelId="{6FDE2C16-3A34-4177-AF61-F19FA27996C8}" type="presOf" srcId="{3FA274E8-69B4-4436-9682-8A7F5AD3D68B}" destId="{12E172B9-01B0-436D-9684-1CCC8FA3FE5C}" srcOrd="0" destOrd="5" presId="urn:microsoft.com/office/officeart/2005/8/layout/list1"/>
    <dgm:cxn modelId="{E4ADBF20-980D-4A0B-BADA-765C3DEB6709}" type="presOf" srcId="{7BA300ED-E07D-430B-BA8A-AEF8C0735A89}" destId="{12E172B9-01B0-436D-9684-1CCC8FA3FE5C}" srcOrd="0" destOrd="15" presId="urn:microsoft.com/office/officeart/2005/8/layout/list1"/>
    <dgm:cxn modelId="{F49C7321-D0A6-45EB-A861-6C8FBB6426E7}" type="presOf" srcId="{8C37E17B-0716-465F-9295-F86423B50129}" destId="{12E172B9-01B0-436D-9684-1CCC8FA3FE5C}" srcOrd="0" destOrd="2" presId="urn:microsoft.com/office/officeart/2005/8/layout/list1"/>
    <dgm:cxn modelId="{1591E922-5655-44B9-AA3F-CD8925B7ED5D}" type="presOf" srcId="{DBB241FC-807F-4541-8E34-E752DAC50693}" destId="{12E172B9-01B0-436D-9684-1CCC8FA3FE5C}" srcOrd="0" destOrd="24" presId="urn:microsoft.com/office/officeart/2005/8/layout/list1"/>
    <dgm:cxn modelId="{51B0ED25-D7C9-4514-B82C-8E05E8439076}" type="presOf" srcId="{EC014A8F-2B75-4FDF-BD7B-132ECDBC5374}" destId="{12E172B9-01B0-436D-9684-1CCC8FA3FE5C}" srcOrd="0" destOrd="3" presId="urn:microsoft.com/office/officeart/2005/8/layout/list1"/>
    <dgm:cxn modelId="{99506C27-94AA-4EC4-8E19-2B729DA21854}" srcId="{FA84BF92-43C6-4E94-A77F-6263E68B6783}" destId="{2E9CE74F-1444-4FFD-9804-D4D0D6E6D32C}" srcOrd="1" destOrd="0" parTransId="{A019D24F-5F3A-430D-9FE6-C2B52D2ABA2F}" sibTransId="{C3C1D251-1FF6-4A8F-A24D-5FC573644C19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4CBDD2B-9E2E-4C3A-B118-AC995944FD1C}" srcId="{FA84BF92-43C6-4E94-A77F-6263E68B6783}" destId="{7BA300ED-E07D-430B-BA8A-AEF8C0735A89}" srcOrd="15" destOrd="0" parTransId="{79E0E6ED-7560-45E0-B626-7501CF853B76}" sibTransId="{39B84EF3-89D7-44A9-8018-F54145C995CD}"/>
    <dgm:cxn modelId="{BAA29F31-7BB5-4270-8FD8-B63D9DD16F8C}" srcId="{FA84BF92-43C6-4E94-A77F-6263E68B6783}" destId="{7A674B2F-5F34-4B22-B75B-61BE372DE2F2}" srcOrd="13" destOrd="0" parTransId="{D6D8D75F-E665-40BC-907B-F7A50F6F7E5F}" sibTransId="{B33E7E92-04D4-4321-88EA-B29DED18D49B}"/>
    <dgm:cxn modelId="{DA133432-B0A0-430D-B4B6-AD74F8A2773F}" type="presOf" srcId="{01733EBB-9937-41B0-9E73-CB0D031D85C6}" destId="{12E172B9-01B0-436D-9684-1CCC8FA3FE5C}" srcOrd="0" destOrd="16" presId="urn:microsoft.com/office/officeart/2005/8/layout/list1"/>
    <dgm:cxn modelId="{490AFE34-F6BD-4DF6-9C22-D6F9EC3A8416}" type="presOf" srcId="{8B87FA5D-93A3-4822-A382-F05507DD4493}" destId="{12E172B9-01B0-436D-9684-1CCC8FA3FE5C}" srcOrd="0" destOrd="21" presId="urn:microsoft.com/office/officeart/2005/8/layout/list1"/>
    <dgm:cxn modelId="{92760E39-B4EC-4042-AA8B-D2B423C367E2}" srcId="{FA84BF92-43C6-4E94-A77F-6263E68B6783}" destId="{CCBA0F37-B6C4-4C0E-95AC-2BCAF8CA907B}" srcOrd="18" destOrd="0" parTransId="{3EA642AB-6BD4-4CF6-809E-FBD11F817AD6}" sibTransId="{80BD9E81-219D-4BFB-B250-B870007E3DD9}"/>
    <dgm:cxn modelId="{D84C9C5D-6264-4133-BDB4-EB59D4539014}" type="presOf" srcId="{CCBA0F37-B6C4-4C0E-95AC-2BCAF8CA907B}" destId="{12E172B9-01B0-436D-9684-1CCC8FA3FE5C}" srcOrd="0" destOrd="18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ADBDB941-25DD-4F79-A855-39F101EA072D}" type="presOf" srcId="{60360677-1876-48B5-B743-77D897B7DAC5}" destId="{12E172B9-01B0-436D-9684-1CCC8FA3FE5C}" srcOrd="0" destOrd="14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91889A62-2DF9-412A-B68E-677BAA8CF049}" srcId="{FA84BF92-43C6-4E94-A77F-6263E68B6783}" destId="{5A3597F1-4FD8-4B85-AB64-4689226EC3C3}" srcOrd="12" destOrd="0" parTransId="{41D4A6B9-152D-412E-8691-8B87DB737A1D}" sibTransId="{83C95627-CEA9-4A66-B281-B4F1ADEF7903}"/>
    <dgm:cxn modelId="{F604CE6E-93DE-49FE-A2DB-3718E45D5567}" type="presOf" srcId="{2A4915CC-9E92-4E15-ADA1-21548082634D}" destId="{12E172B9-01B0-436D-9684-1CCC8FA3FE5C}" srcOrd="0" destOrd="20" presId="urn:microsoft.com/office/officeart/2005/8/layout/list1"/>
    <dgm:cxn modelId="{C633BA50-5990-418E-9019-68DDD5B8B6AD}" type="presOf" srcId="{9058E68A-C0A4-4470-8693-D1BDAB7735A1}" destId="{12E172B9-01B0-436D-9684-1CCC8FA3FE5C}" srcOrd="0" destOrd="8" presId="urn:microsoft.com/office/officeart/2005/8/layout/list1"/>
    <dgm:cxn modelId="{0F6A7E72-9CDC-474D-9F4D-CBE17A49F111}" srcId="{FA84BF92-43C6-4E94-A77F-6263E68B6783}" destId="{3FA274E8-69B4-4436-9682-8A7F5AD3D68B}" srcOrd="5" destOrd="0" parTransId="{B3827675-69D9-4FDD-8F7F-F88ACACABCDA}" sibTransId="{A8382096-1421-4A2E-A8F5-7A0B7261ECA5}"/>
    <dgm:cxn modelId="{088E5675-C584-414D-9438-07753A378EBD}" srcId="{FA84BF92-43C6-4E94-A77F-6263E68B6783}" destId="{2A4915CC-9E92-4E15-ADA1-21548082634D}" srcOrd="20" destOrd="0" parTransId="{3171DF52-83FE-4018-9119-6289581F1E7E}" sibTransId="{AF242507-36F1-4955-B1CC-E45B0E04F2D1}"/>
    <dgm:cxn modelId="{E7783057-8929-481A-BEA9-1FFC2665C90B}" type="presOf" srcId="{A3CA2D03-B75A-4F05-88C7-3B42ECB72A87}" destId="{12E172B9-01B0-436D-9684-1CCC8FA3FE5C}" srcOrd="0" destOrd="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03EC580-B371-4568-B553-A23D0E08710C}" srcId="{FA84BF92-43C6-4E94-A77F-6263E68B6783}" destId="{FCD17D24-7D5F-4683-B48C-8BADD42750B8}" srcOrd="19" destOrd="0" parTransId="{E19D8172-F0FD-4755-B0FF-C8DC6BA2D1E7}" sibTransId="{F68BE70F-4D4D-4D3E-8876-1C96BC31C24F}"/>
    <dgm:cxn modelId="{ABE42F8C-F774-45F2-8ED8-5A65D16FE9F7}" srcId="{FA84BF92-43C6-4E94-A77F-6263E68B6783}" destId="{01733EBB-9937-41B0-9E73-CB0D031D85C6}" srcOrd="16" destOrd="0" parTransId="{3B0BFD9D-0455-4DC2-BBB4-385886D9EA5F}" sibTransId="{E296A606-1078-4383-B618-82CCE689E7B3}"/>
    <dgm:cxn modelId="{24476192-D082-4032-AC51-71C749C28330}" srcId="{FA84BF92-43C6-4E94-A77F-6263E68B6783}" destId="{10D69362-19AE-41B9-B8DF-804CB1F5DC1E}" srcOrd="10" destOrd="0" parTransId="{6868A9B2-7B38-4AA6-A07E-06BAC5C8C35B}" sibTransId="{C2132568-B796-42AD-9963-F007F4BBF314}"/>
    <dgm:cxn modelId="{F2369094-47E2-4801-B3D0-6A04F75E1092}" type="presOf" srcId="{62CB1063-4617-4BE8-AADF-5C490A23F10B}" destId="{12E172B9-01B0-436D-9684-1CCC8FA3FE5C}" srcOrd="0" destOrd="6" presId="urn:microsoft.com/office/officeart/2005/8/layout/list1"/>
    <dgm:cxn modelId="{EDF59796-8B40-4819-B792-020AF901ECF1}" srcId="{FA84BF92-43C6-4E94-A77F-6263E68B6783}" destId="{A3CA2D03-B75A-4F05-88C7-3B42ECB72A87}" srcOrd="0" destOrd="0" parTransId="{FED237BE-D6DF-4AE9-B9C8-44BE70D04CEA}" sibTransId="{084444D0-15F9-4706-B9AA-AA5A6DDAF010}"/>
    <dgm:cxn modelId="{D54CBD99-5104-45C7-8751-879E6DE62A0D}" type="presOf" srcId="{66A4883B-3C01-42F2-B78B-EC4664BC5834}" destId="{12E172B9-01B0-436D-9684-1CCC8FA3FE5C}" srcOrd="0" destOrd="11" presId="urn:microsoft.com/office/officeart/2005/8/layout/list1"/>
    <dgm:cxn modelId="{C9BA199B-7DA9-41BF-B183-2AE2FDF88470}" type="presOf" srcId="{BEFEE381-F77E-4DBA-AA61-94EFE9C3037C}" destId="{12E172B9-01B0-436D-9684-1CCC8FA3FE5C}" srcOrd="0" destOrd="4" presId="urn:microsoft.com/office/officeart/2005/8/layout/list1"/>
    <dgm:cxn modelId="{DB0F379D-96A0-4F5B-B86B-1681A303F86A}" srcId="{FA84BF92-43C6-4E94-A77F-6263E68B6783}" destId="{8B87FA5D-93A3-4822-A382-F05507DD4493}" srcOrd="21" destOrd="0" parTransId="{0D067BE4-E649-4FF9-8A95-0E36C82651D3}" sibTransId="{C24AFDE3-3314-4997-9035-C858C151D6AC}"/>
    <dgm:cxn modelId="{B70785A5-1447-4D43-AB42-20562CF1FB1E}" type="presOf" srcId="{728E2547-294C-4A43-A895-F8EEB9E9FA4E}" destId="{12E172B9-01B0-436D-9684-1CCC8FA3FE5C}" srcOrd="0" destOrd="17" presId="urn:microsoft.com/office/officeart/2005/8/layout/list1"/>
    <dgm:cxn modelId="{B65A40A6-9EC9-4D40-92F6-4045BB40CCB0}" srcId="{FA84BF92-43C6-4E94-A77F-6263E68B6783}" destId="{62CB1063-4617-4BE8-AADF-5C490A23F10B}" srcOrd="6" destOrd="0" parTransId="{209969A0-6A47-415F-AE10-69CCBE87C729}" sibTransId="{50A88B89-FD24-4787-894F-FE64AC3D32EC}"/>
    <dgm:cxn modelId="{84E218AA-D828-4B25-A149-FFD433C5CD61}" srcId="{FA84BF92-43C6-4E94-A77F-6263E68B6783}" destId="{DBB241FC-807F-4541-8E34-E752DAC50693}" srcOrd="24" destOrd="0" parTransId="{68D08564-E03F-4C41-868A-E9B35DE208FD}" sibTransId="{24C17237-D818-44A4-A878-DCDBACFB5EFC}"/>
    <dgm:cxn modelId="{F8F5E1AE-64E7-4184-A1C3-A205A3AB915F}" srcId="{FA84BF92-43C6-4E94-A77F-6263E68B6783}" destId="{BEFEE381-F77E-4DBA-AA61-94EFE9C3037C}" srcOrd="4" destOrd="0" parTransId="{ECE2280C-C503-47E8-B08F-C3CF446CF935}" sibTransId="{89613117-12E5-4459-BF8B-10E23D166708}"/>
    <dgm:cxn modelId="{029006C5-96CA-4FE7-938E-3D2EFE009ECB}" type="presOf" srcId="{243BDBD7-706E-4BE2-B24F-D1E63A7DA9AD}" destId="{12E172B9-01B0-436D-9684-1CCC8FA3FE5C}" srcOrd="0" destOrd="9" presId="urn:microsoft.com/office/officeart/2005/8/layout/list1"/>
    <dgm:cxn modelId="{391433CA-B3CF-448F-BA3D-BE9B3496244E}" srcId="{FA84BF92-43C6-4E94-A77F-6263E68B6783}" destId="{EC014A8F-2B75-4FDF-BD7B-132ECDBC5374}" srcOrd="3" destOrd="0" parTransId="{5105501E-7858-412F-A613-21C45D6F231A}" sibTransId="{1D1F9729-CD68-418D-9D08-41B5EF7AAB7D}"/>
    <dgm:cxn modelId="{9E443ECA-53DD-46F7-8949-528839B84532}" srcId="{FA84BF92-43C6-4E94-A77F-6263E68B6783}" destId="{243BDBD7-706E-4BE2-B24F-D1E63A7DA9AD}" srcOrd="9" destOrd="0" parTransId="{7EDDA211-035E-48C8-8EA7-7964998C027F}" sibTransId="{6BC3E442-E591-41AF-BB18-A39E2D664D9D}"/>
    <dgm:cxn modelId="{C96A89CE-2539-42D8-8E5B-2C00218016BB}" srcId="{FA84BF92-43C6-4E94-A77F-6263E68B6783}" destId="{66A4883B-3C01-42F2-B78B-EC4664BC5834}" srcOrd="11" destOrd="0" parTransId="{D0BE71BF-182F-4EE2-9E86-085F73994BF5}" sibTransId="{02BF8A39-21B8-47AA-8C6A-4F104B15F90C}"/>
    <dgm:cxn modelId="{15EA08D3-9EBE-49A0-AE1E-4A44B884CEA8}" type="presOf" srcId="{10D69362-19AE-41B9-B8DF-804CB1F5DC1E}" destId="{12E172B9-01B0-436D-9684-1CCC8FA3FE5C}" srcOrd="0" destOrd="10" presId="urn:microsoft.com/office/officeart/2005/8/layout/list1"/>
    <dgm:cxn modelId="{4CC8E0DC-C9A7-40D9-BE68-F5026FA8AD69}" srcId="{FA84BF92-43C6-4E94-A77F-6263E68B6783}" destId="{9058E68A-C0A4-4470-8693-D1BDAB7735A1}" srcOrd="8" destOrd="0" parTransId="{B27B0F0C-2FD8-428A-A9EB-87F03080F0CC}" sibTransId="{28D0DA5F-A7F3-4E66-8F96-C06A08328993}"/>
    <dgm:cxn modelId="{5975B7DD-2C8F-4E9A-9E13-E537ED88996A}" type="presOf" srcId="{7A674B2F-5F34-4B22-B75B-61BE372DE2F2}" destId="{12E172B9-01B0-436D-9684-1CCC8FA3FE5C}" srcOrd="0" destOrd="13" presId="urn:microsoft.com/office/officeart/2005/8/layout/list1"/>
    <dgm:cxn modelId="{F99327F0-37F2-441D-845B-5F9FF51FFB41}" srcId="{FA84BF92-43C6-4E94-A77F-6263E68B6783}" destId="{8C37E17B-0716-465F-9295-F86423B50129}" srcOrd="2" destOrd="0" parTransId="{1DDB3DCA-5983-4D0B-8A58-30AB86B265DF}" sibTransId="{A6B7FC7D-4720-475C-96EB-E9B8BE442970}"/>
    <dgm:cxn modelId="{5770F8F3-EE84-41D0-8FCB-979E32BB9270}" type="presOf" srcId="{FCD17D24-7D5F-4683-B48C-8BADD42750B8}" destId="{12E172B9-01B0-436D-9684-1CCC8FA3FE5C}" srcOrd="0" destOrd="19" presId="urn:microsoft.com/office/officeart/2005/8/layout/list1"/>
    <dgm:cxn modelId="{71B5CCF6-AE3A-4911-A854-D9A8A9C54DA3}" srcId="{FA84BF92-43C6-4E94-A77F-6263E68B6783}" destId="{09ABD2B9-06CC-4388-805D-643C6B11788C}" srcOrd="7" destOrd="0" parTransId="{779FFFC8-C3E9-44C6-9F61-9332B040EFBB}" sibTransId="{81BA67E8-861D-431F-9F4D-F743F5481BF0}"/>
    <dgm:cxn modelId="{524354F7-303B-4E87-8D02-F58D20436E5A}" type="presOf" srcId="{25E5CE08-66CF-480E-99EF-825076FD96CC}" destId="{12E172B9-01B0-436D-9684-1CCC8FA3FE5C}" srcOrd="0" destOrd="23" presId="urn:microsoft.com/office/officeart/2005/8/layout/list1"/>
    <dgm:cxn modelId="{15A19BF9-0C80-492B-B12E-308834522D37}" srcId="{FA84BF92-43C6-4E94-A77F-6263E68B6783}" destId="{25E5CE08-66CF-480E-99EF-825076FD96CC}" srcOrd="23" destOrd="0" parTransId="{76101964-D676-4A05-B266-4ABB12E02F04}" sibTransId="{21344166-8475-4230-97D8-992A3DE35129}"/>
    <dgm:cxn modelId="{B86A6AFB-D9C8-4918-AC83-22BDDD9B6E2B}" type="presOf" srcId="{5A3597F1-4FD8-4B85-AB64-4689226EC3C3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Thursday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, June 22nd 9:30 AM, 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DA86B6FA-01E3-4530-9251-6D19703D89E2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EDM OBDRR, if necessary</a:t>
          </a:r>
        </a:p>
      </dgm:t>
    </dgm:pt>
    <dgm:pt modelId="{F0397562-3034-4945-A537-0744F6AF9B95}" type="parTrans" cxnId="{4A758747-83F6-46CE-B5AF-F3719A9AD104}">
      <dgm:prSet/>
      <dgm:spPr/>
    </dgm:pt>
    <dgm:pt modelId="{067D50B2-CD13-4F7A-8689-34D4A2183BE2}" type="sibTrans" cxnId="{4A758747-83F6-46CE-B5AF-F3719A9AD104}">
      <dgm:prSet/>
      <dgm:spPr/>
    </dgm:pt>
    <dgm:pt modelId="{1A6B3514-C0B1-49A4-88BA-6765A2CDBCDC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</dgm:t>
    </dgm:pt>
    <dgm:pt modelId="{DEE7783B-01A1-4F93-9B85-B69F7F3A6928}" type="parTrans" cxnId="{5A65E9C2-B169-40AB-A175-A5007CAB782E}">
      <dgm:prSet/>
      <dgm:spPr/>
    </dgm:pt>
    <dgm:pt modelId="{6E931FED-AC28-4D89-B726-5D25E6E1DA6D}" type="sibTrans" cxnId="{5A65E9C2-B169-40AB-A175-A5007CAB782E}">
      <dgm:prSet/>
      <dgm:spPr/>
    </dgm:pt>
    <dgm:pt modelId="{B3649BD3-D6A1-48E5-9E02-AD4C5515F2CB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</dgm:t>
    </dgm:pt>
    <dgm:pt modelId="{49F9247E-3C9F-4DB5-8E55-25B07FE31CB6}" type="parTrans" cxnId="{553B794E-7F79-4EAA-9F65-1133FDC79149}">
      <dgm:prSet/>
      <dgm:spPr/>
    </dgm:pt>
    <dgm:pt modelId="{874549E4-F3F5-4319-8D78-C182C719EC02}" type="sibTrans" cxnId="{553B794E-7F79-4EAA-9F65-1133FDC79149}">
      <dgm:prSet/>
      <dgm:spPr/>
    </dgm:pt>
    <dgm:pt modelId="{75489AA9-9B29-4B8E-A704-2BBACA588FE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October Retail Release</a:t>
          </a:r>
        </a:p>
      </dgm:t>
    </dgm:pt>
    <dgm:pt modelId="{DB99051B-50FB-41C6-A4F5-5E768E51BC52}" type="parTrans" cxnId="{EEA24035-6A5A-4D9E-80ED-23CFDD6328C3}">
      <dgm:prSet/>
      <dgm:spPr/>
    </dgm:pt>
    <dgm:pt modelId="{A5C4BDC8-A30F-4143-B40C-01CFB6D252EC}" type="sibTrans" cxnId="{EEA24035-6A5A-4D9E-80ED-23CFDD6328C3}">
      <dgm:prSet/>
      <dgm:spPr/>
    </dgm:pt>
    <dgm:pt modelId="{37D9FDFA-4274-4E10-8FEB-759603B599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Analysis, if data is available</a:t>
          </a:r>
        </a:p>
      </dgm:t>
    </dgm:pt>
    <dgm:pt modelId="{A00552FF-79EF-4B9B-9A0E-F058EB96CE2E}" type="parTrans" cxnId="{0F5F1E7E-90F6-45BB-8882-2881E847723F}">
      <dgm:prSet/>
      <dgm:spPr/>
    </dgm:pt>
    <dgm:pt modelId="{AB41771F-C5D6-43BF-AAE5-728CF5EFFF77}" type="sibTrans" cxnId="{0F5F1E7E-90F6-45BB-8882-2881E847723F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890AFE24-2ACF-4ED4-84CF-ADFA10D6C8FC}" type="presOf" srcId="{1A6B3514-C0B1-49A4-88BA-6765A2CDBCDC}" destId="{5FD4668F-81DD-421E-9924-50274E363CDB}" srcOrd="0" destOrd="7" presId="urn:microsoft.com/office/officeart/2005/8/layout/list1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EEA24035-6A5A-4D9E-80ED-23CFDD6328C3}" srcId="{F673FA59-847C-4E39-BDD5-6490E0B76FFF}" destId="{75489AA9-9B29-4B8E-A704-2BBACA588FE1}" srcOrd="5" destOrd="0" parTransId="{DB99051B-50FB-41C6-A4F5-5E768E51BC52}" sibTransId="{A5C4BDC8-A30F-4143-B40C-01CFB6D252EC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B33B4B41-F48F-4F34-8054-D815D218B290}" type="presOf" srcId="{A00CC55C-C72B-47E2-9AE1-1FA65D7AAADD}" destId="{5FD4668F-81DD-421E-9924-50274E363CDB}" srcOrd="0" destOrd="14" presId="urn:microsoft.com/office/officeart/2005/8/layout/list1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4A758747-83F6-46CE-B5AF-F3719A9AD104}" srcId="{F673FA59-847C-4E39-BDD5-6490E0B76FFF}" destId="{DA86B6FA-01E3-4530-9251-6D19703D89E2}" srcOrd="2" destOrd="0" parTransId="{F0397562-3034-4945-A537-0744F6AF9B95}" sibTransId="{067D50B2-CD13-4F7A-8689-34D4A2183BE2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AF3104C-887D-4CC3-87C4-B05291317715}" type="presOf" srcId="{37D9FDFA-4274-4E10-8FEB-759603B59928}" destId="{5FD4668F-81DD-421E-9924-50274E363CDB}" srcOrd="0" destOrd="12" presId="urn:microsoft.com/office/officeart/2005/8/layout/list1"/>
    <dgm:cxn modelId="{553B794E-7F79-4EAA-9F65-1133FDC79149}" srcId="{F673FA59-847C-4E39-BDD5-6490E0B76FFF}" destId="{B3649BD3-D6A1-48E5-9E02-AD4C5515F2CB}" srcOrd="4" destOrd="0" parTransId="{49F9247E-3C9F-4DB5-8E55-25B07FE31CB6}" sibTransId="{874549E4-F3F5-4319-8D78-C182C719EC02}"/>
    <dgm:cxn modelId="{1890FC71-E963-4F2E-8359-B280CD44A09E}" type="presOf" srcId="{EA2EF7B5-2A7F-409F-A499-7DE3B8B815FF}" destId="{5FD4668F-81DD-421E-9924-50274E363CDB}" srcOrd="0" destOrd="10" presId="urn:microsoft.com/office/officeart/2005/8/layout/list1"/>
    <dgm:cxn modelId="{57D3BC52-957C-43A1-8E59-70072CF35EEB}" srcId="{D2506135-395C-47B0-8DA9-C3F76649FF22}" destId="{4FAEB260-9385-4C32-8D49-D09FFE5CB2E8}" srcOrd="2" destOrd="0" parTransId="{A1D9E879-B8E4-4C2E-A23D-FC1814B578CA}" sibTransId="{D1CD7C0A-B7BF-42DE-8F2B-C37F55BBA100}"/>
    <dgm:cxn modelId="{DDE7F452-4E58-4284-B63D-41907E1B7382}" type="presOf" srcId="{DA86B6FA-01E3-4530-9251-6D19703D89E2}" destId="{5FD4668F-81DD-421E-9924-50274E363CDB}" srcOrd="0" destOrd="6" presId="urn:microsoft.com/office/officeart/2005/8/layout/list1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0F5F1E7E-90F6-45BB-8882-2881E847723F}" srcId="{D2506135-395C-47B0-8DA9-C3F76649FF22}" destId="{37D9FDFA-4274-4E10-8FEB-759603B59928}" srcOrd="3" destOrd="0" parTransId="{A00552FF-79EF-4B9B-9A0E-F058EB96CE2E}" sibTransId="{AB41771F-C5D6-43BF-AAE5-728CF5EFFF77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8CB15E8B-5AA7-4A37-AD04-00B9284EF16C}" type="presOf" srcId="{4FAEB260-9385-4C32-8D49-D09FFE5CB2E8}" destId="{5FD4668F-81DD-421E-9924-50274E363CDB}" srcOrd="0" destOrd="11" presId="urn:microsoft.com/office/officeart/2005/8/layout/list1"/>
    <dgm:cxn modelId="{0D1F8297-9E7E-4F78-B86A-B81338AB2A12}" type="presOf" srcId="{8C4E247C-21C6-4421-A4AE-F0F7B35891E0}" destId="{5FD4668F-81DD-421E-9924-50274E363CDB}" srcOrd="0" destOrd="13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4" destOrd="0" parTransId="{9E0D17A2-05C6-4E1B-935B-4A88539710B9}" sibTransId="{C72A12C0-F441-4D2E-B7C1-CB92E9FE622F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2898D6B1-E19D-4795-A923-9EB15BD318E2}" type="presOf" srcId="{B3649BD3-D6A1-48E5-9E02-AD4C5515F2CB}" destId="{5FD4668F-81DD-421E-9924-50274E363CDB}" srcOrd="0" destOrd="8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5A65E9C2-B169-40AB-A175-A5007CAB782E}" srcId="{F673FA59-847C-4E39-BDD5-6490E0B76FFF}" destId="{1A6B3514-C0B1-49A4-88BA-6765A2CDBCDC}" srcOrd="3" destOrd="0" parTransId="{DEE7783B-01A1-4F93-9B85-B69F7F3A6928}" sibTransId="{6E931FED-AC28-4D89-B726-5D25E6E1DA6D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66D66DCD-5A03-46D7-B32C-F50753DA36DA}" type="presOf" srcId="{75489AA9-9B29-4B8E-A704-2BBACA588FE1}" destId="{5FD4668F-81DD-421E-9924-50274E363CDB}" srcOrd="0" destOrd="9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36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– December go live</a:t>
          </a:r>
          <a:endParaRPr lang="en-US" sz="36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ERCOT Digital Certificates – reduction of unused certificates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October extended release – re-evaluating if needed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December extended release – additional hours for Saturday are not needed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 clarity on any business requirements ; will begin discussing during MCT meetings to reach a broader audience; currently testing the new IAG workflow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IAG discussions -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Review of IAG stats report – while overall volumes of completed IAG MTs is the lowest, REPs are reporting volumes remain consistent with higher volumes of unexecuted </a:t>
          </a:r>
          <a:r>
            <a:rPr lang="en-US" sz="2000" kern="1200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MTs.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 Some REPs are unexecuting for ‘identity theft enrollment” of the Losing REP instead of the Gaining REP.  Will train for clarity of new rule.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Energizing Switches after a DNP followed by an IAG MT – further discussion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3530" cy="4924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2794" rIns="82993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0"/>
        <a:ext cx="10693530" cy="4924546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Subtype Volume Analysis – July 2021 – Dec 2022 </a:t>
          </a:r>
        </a:p>
      </dsp:txBody>
      <dsp:txXfrm>
        <a:off x="98781" y="0"/>
        <a:ext cx="9801700" cy="636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3530" cy="4924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2794" rIns="82993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0"/>
        <a:ext cx="10693530" cy="4924546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Subtype Volume Analysis – July 2021 – Dec 2022 </a:t>
          </a:r>
        </a:p>
      </dsp:txBody>
      <dsp:txXfrm>
        <a:off x="98781" y="0"/>
        <a:ext cx="9801700" cy="63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3530" cy="4924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2794" rIns="82993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0"/>
        <a:ext cx="10693530" cy="4924546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Subtype Volume Analysis – July 2021 – Dec 2022 </a:t>
          </a:r>
        </a:p>
      </dsp:txBody>
      <dsp:txXfrm>
        <a:off x="98781" y="0"/>
        <a:ext cx="9801700" cy="6362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Thursday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, June 22nd 9:30 AM, 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EDM OBDRR, if necessary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October Retail Release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Analysis, if data is available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June 6th,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323501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402706"/>
              </p:ext>
            </p:extLst>
          </p:nvPr>
        </p:nvGraphicFramePr>
        <p:xfrm>
          <a:off x="1149282" y="1020545"/>
          <a:ext cx="1069353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F6C6372-D5C5-27B3-28DB-0A15C60E73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282" y="1810666"/>
            <a:ext cx="10720786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/>
        </p:nvGraphicFramePr>
        <p:xfrm>
          <a:off x="1149282" y="1020545"/>
          <a:ext cx="1069353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796D413-31C6-DB6D-E7DE-F1D3A1667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279" y="2010742"/>
            <a:ext cx="10693531" cy="1934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21D52B-40C4-7425-4687-972539D958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9280" y="2224768"/>
            <a:ext cx="10693531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8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/>
        </p:nvGraphicFramePr>
        <p:xfrm>
          <a:off x="1149282" y="1020545"/>
          <a:ext cx="1069353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B00F079-4CD0-45F1-2E40-0BCB26C28A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7310" y="2749465"/>
            <a:ext cx="7975600" cy="149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7B00EA-2A49-3A42-C8DB-1DA8D70532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4510" y="2546265"/>
            <a:ext cx="62484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8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461295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5112</TotalTime>
  <Words>242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94</cp:revision>
  <dcterms:created xsi:type="dcterms:W3CDTF">2019-02-27T15:25:50Z</dcterms:created>
  <dcterms:modified xsi:type="dcterms:W3CDTF">2023-06-05T04:13:11Z</dcterms:modified>
</cp:coreProperties>
</file>