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8" r:id="rId1"/>
  </p:sldMasterIdLst>
  <p:sldIdLst>
    <p:sldId id="256" r:id="rId2"/>
    <p:sldId id="261" r:id="rId3"/>
    <p:sldId id="279" r:id="rId4"/>
    <p:sldId id="280" r:id="rId5"/>
    <p:sldId id="281" r:id="rId6"/>
    <p:sldId id="263" r:id="rId7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2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Update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ERCOT Updates – </a:t>
          </a:r>
          <a:endParaRPr lang="en-US" sz="3600" b="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F18887B4-A9C2-4B49-ABE8-49DF326452E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CE36CAE3-5A27-4090-ABCC-90C2B2DA4F88}" type="parTrans" cxnId="{1B216798-B512-402E-9FF6-18FE7E53DA3D}">
      <dgm:prSet/>
      <dgm:spPr/>
      <dgm:t>
        <a:bodyPr/>
        <a:lstStyle/>
        <a:p>
          <a:endParaRPr lang="en-US"/>
        </a:p>
      </dgm:t>
    </dgm:pt>
    <dgm:pt modelId="{08076DF6-76C1-494E-95E8-6622E5A06ECB}" type="sibTrans" cxnId="{1B216798-B512-402E-9FF6-18FE7E53DA3D}">
      <dgm:prSet/>
      <dgm:spPr/>
      <dgm:t>
        <a:bodyPr/>
        <a:lstStyle/>
        <a:p>
          <a:endParaRPr lang="en-US"/>
        </a:p>
      </dgm:t>
    </dgm:pt>
    <dgm:pt modelId="{74E390F1-7AF1-432A-99A0-B8F1B85D20B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97BDA069-1255-4E85-B88A-6FCCDC7B7136}" type="parTrans" cxnId="{E505B03E-3128-4A60-A348-2AB28ADC737B}">
      <dgm:prSet/>
      <dgm:spPr/>
      <dgm:t>
        <a:bodyPr/>
        <a:lstStyle/>
        <a:p>
          <a:endParaRPr lang="en-US"/>
        </a:p>
      </dgm:t>
    </dgm:pt>
    <dgm:pt modelId="{A4CF7CFA-5064-4465-83D7-9FEE5A29D561}" type="sibTrans" cxnId="{E505B03E-3128-4A60-A348-2AB28ADC737B}">
      <dgm:prSet/>
      <dgm:spPr/>
      <dgm:t>
        <a:bodyPr/>
        <a:lstStyle/>
        <a:p>
          <a:endParaRPr lang="en-US"/>
        </a:p>
      </dgm:t>
    </dgm:pt>
    <dgm:pt modelId="{F6A4FB5E-80A2-4C74-AB8E-E1BEEC8FA5D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SCR 817 – </a:t>
          </a:r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provide clarity on any business requirements ; will begin discussing during MCT meetings to reach a broader audience; currently testing the new IAG workflow</a:t>
          </a:r>
          <a:endParaRPr lang="en-US" sz="2000" dirty="0">
            <a:solidFill>
              <a:srgbClr val="FF0000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B3556D37-66D9-47BD-9697-7E237DFEB2E5}" type="parTrans" cxnId="{9BC2590E-0E1E-44C7-97BF-84C3B1B6EE90}">
      <dgm:prSet/>
      <dgm:spPr/>
      <dgm:t>
        <a:bodyPr/>
        <a:lstStyle/>
        <a:p>
          <a:endParaRPr lang="en-US"/>
        </a:p>
      </dgm:t>
    </dgm:pt>
    <dgm:pt modelId="{79DE51EE-A5FA-4B1E-844A-285AFB5AF5EF}" type="sibTrans" cxnId="{9BC2590E-0E1E-44C7-97BF-84C3B1B6EE90}">
      <dgm:prSet/>
      <dgm:spPr/>
      <dgm:t>
        <a:bodyPr/>
        <a:lstStyle/>
        <a:p>
          <a:endParaRPr lang="en-US"/>
        </a:p>
      </dgm:t>
    </dgm:pt>
    <dgm:pt modelId="{49F284C6-A680-4F26-B4B8-511B17B474E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1310BA90-E3B0-4910-AF40-75FBA6DFF137}" type="parTrans" cxnId="{A83F33C0-198A-4F0D-A3C3-8ECCB8B1273E}">
      <dgm:prSet/>
      <dgm:spPr/>
      <dgm:t>
        <a:bodyPr/>
        <a:lstStyle/>
        <a:p>
          <a:endParaRPr lang="en-US"/>
        </a:p>
      </dgm:t>
    </dgm:pt>
    <dgm:pt modelId="{6354E756-8114-431F-893B-2F7EAF00D6B9}" type="sibTrans" cxnId="{A83F33C0-198A-4F0D-A3C3-8ECCB8B1273E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044F538C-B617-4E70-AE5E-4F1905959AE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r>
            <a:rPr lang="en-US" sz="2000" b="0" dirty="0"/>
            <a:t>ERCOT Digital Certificates – reduction of unused certificates</a:t>
          </a:r>
        </a:p>
      </dgm:t>
    </dgm:pt>
    <dgm:pt modelId="{4F76EDCF-C722-4990-961D-B9320673001F}" type="parTrans" cxnId="{D914E03D-6BFD-4BDE-A35D-DC382B643BE5}">
      <dgm:prSet/>
      <dgm:spPr/>
    </dgm:pt>
    <dgm:pt modelId="{2DA588E8-E012-4B01-9FE6-AEB874852F35}" type="sibTrans" cxnId="{D914E03D-6BFD-4BDE-A35D-DC382B643BE5}">
      <dgm:prSet/>
      <dgm:spPr/>
    </dgm:pt>
    <dgm:pt modelId="{D166304D-F5C9-4E82-88CC-F11B43A058F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r>
            <a:rPr lang="en-US" sz="2000" b="0" dirty="0"/>
            <a:t>October extended release – re-evaluating if needed</a:t>
          </a:r>
        </a:p>
      </dgm:t>
    </dgm:pt>
    <dgm:pt modelId="{D9E165FC-49C7-46B6-A5A1-1788CFFEB35B}" type="parTrans" cxnId="{32AE2246-7A85-4A64-B8E5-E0CAC5217003}">
      <dgm:prSet/>
      <dgm:spPr/>
    </dgm:pt>
    <dgm:pt modelId="{C1C3237D-5661-40FF-B6A7-C6933ED8C354}" type="sibTrans" cxnId="{32AE2246-7A85-4A64-B8E5-E0CAC5217003}">
      <dgm:prSet/>
      <dgm:spPr/>
    </dgm:pt>
    <dgm:pt modelId="{99002363-686C-48BB-BE16-3D82C8277CD3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r>
            <a:rPr lang="en-US" sz="2000" b="0" dirty="0"/>
            <a:t>December extended release – additional hours for Saturday are not needed</a:t>
          </a:r>
        </a:p>
      </dgm:t>
    </dgm:pt>
    <dgm:pt modelId="{13E8F045-5317-4678-9FA5-EBC4DD9EC4E0}" type="parTrans" cxnId="{7F66B3C2-EECA-46A2-85B6-A1FD212EC040}">
      <dgm:prSet/>
      <dgm:spPr/>
    </dgm:pt>
    <dgm:pt modelId="{3C50F17C-C1BC-44D4-A79B-D8BB60F4604F}" type="sibTrans" cxnId="{7F66B3C2-EECA-46A2-85B6-A1FD212EC040}">
      <dgm:prSet/>
      <dgm:spPr/>
    </dgm:pt>
    <dgm:pt modelId="{828D36BA-3C3E-4331-9437-AAF24D7F774B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r>
            <a:rPr lang="en-US" sz="2000" b="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MIS API project update – December go live</a:t>
          </a:r>
          <a:endParaRPr lang="en-US" sz="3600" b="0" dirty="0"/>
        </a:p>
      </dgm:t>
    </dgm:pt>
    <dgm:pt modelId="{37473D65-8CD2-486A-982B-BED1F29E3FD3}" type="parTrans" cxnId="{D20F06C9-9217-4B47-AA71-91897F500123}">
      <dgm:prSet/>
      <dgm:spPr/>
    </dgm:pt>
    <dgm:pt modelId="{3E07DE3D-AA41-46B4-8573-25911CF35D54}" type="sibTrans" cxnId="{D20F06C9-9217-4B47-AA71-91897F500123}">
      <dgm:prSet/>
      <dgm:spPr/>
    </dgm:pt>
    <dgm:pt modelId="{BBBF50B8-7E61-4F3C-9799-1F00328DF1B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IAG discussions -</a:t>
          </a:r>
          <a:endParaRPr lang="en-US" sz="2000" dirty="0">
            <a:solidFill>
              <a:srgbClr val="FF0000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2738B402-374F-4F35-AFCB-3A4EEDEDEFF8}" type="parTrans" cxnId="{46F7F84D-0587-4100-8F2A-39AF6613A68F}">
      <dgm:prSet/>
      <dgm:spPr/>
    </dgm:pt>
    <dgm:pt modelId="{9376F982-1E9F-40A1-AB2C-73F229C17ECA}" type="sibTrans" cxnId="{46F7F84D-0587-4100-8F2A-39AF6613A68F}">
      <dgm:prSet/>
      <dgm:spPr/>
    </dgm:pt>
    <dgm:pt modelId="{9D22EAAC-9BF1-455A-92D4-BB018E05BC39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Review of IAG stats report – while overall volumes of completed IAG MTs is the lowest, REPs are reporting volumes remain consistent with higher volumes of unexecuted </a:t>
          </a:r>
          <a:r>
            <a:rPr lang="en-US" sz="2000" dirty="0" err="1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MTs.</a:t>
          </a: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 Some REPs are unexecuting for ‘identity theft enrollment” of the Losing REP instead of the Gaining REP.  Will train for clarity of new rule.</a:t>
          </a:r>
        </a:p>
      </dgm:t>
    </dgm:pt>
    <dgm:pt modelId="{14EE196D-685C-49C0-835D-CE517CEF188E}" type="parTrans" cxnId="{CA2DAD6B-238A-4A93-913E-992DC29A5780}">
      <dgm:prSet/>
      <dgm:spPr/>
    </dgm:pt>
    <dgm:pt modelId="{17466FE8-2BD2-40F1-B7CB-D5A6CE93B0DB}" type="sibTrans" cxnId="{CA2DAD6B-238A-4A93-913E-992DC29A5780}">
      <dgm:prSet/>
      <dgm:spPr/>
    </dgm:pt>
    <dgm:pt modelId="{051431B0-9696-48D6-9A8D-7598C15547B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0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Energizing Switches after a DNP followed by an IAG MT – further discussion</a:t>
          </a:r>
        </a:p>
      </dgm:t>
    </dgm:pt>
    <dgm:pt modelId="{F9598509-0063-465D-9C32-5044E88FBB41}" type="parTrans" cxnId="{9BA6DF90-F1BE-4FEF-9846-0B2FF78F028C}">
      <dgm:prSet/>
      <dgm:spPr/>
    </dgm:pt>
    <dgm:pt modelId="{3B04EDFC-5C4E-42B9-A892-ACF98DCBC700}" type="sibTrans" cxnId="{9BA6DF90-F1BE-4FEF-9846-0B2FF78F028C}">
      <dgm:prSet/>
      <dgm:spPr/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Y="-15566" custLinFactNeighborX="-10000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Y="112899" custLinFactY="-7569" custLinFactNeighborY="-100000">
        <dgm:presLayoutVars>
          <dgm:bulletEnabled val="1"/>
        </dgm:presLayoutVars>
      </dgm:prSet>
      <dgm:spPr/>
    </dgm:pt>
  </dgm:ptLst>
  <dgm:cxnLst>
    <dgm:cxn modelId="{5844600C-21BF-4BF4-B42E-702C6431E9BA}" type="presOf" srcId="{828D36BA-3C3E-4331-9437-AAF24D7F774B}" destId="{12E172B9-01B0-436D-9684-1CCC8FA3FE5C}" srcOrd="0" destOrd="2" presId="urn:microsoft.com/office/officeart/2005/8/layout/list1"/>
    <dgm:cxn modelId="{9BC2590E-0E1E-44C7-97BF-84C3B1B6EE90}" srcId="{FA84BF92-43C6-4E94-A77F-6263E68B6783}" destId="{F6A4FB5E-80A2-4C74-AB8E-E1BEEC8FA5DA}" srcOrd="2" destOrd="0" parTransId="{B3556D37-66D9-47BD-9697-7E237DFEB2E5}" sibTransId="{79DE51EE-A5FA-4B1E-844A-285AFB5AF5EF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B23A0731-79E2-4270-AAB6-7A1EE80C9C3D}" type="presOf" srcId="{F18887B4-A9C2-4B49-ABE8-49DF326452E7}" destId="{12E172B9-01B0-436D-9684-1CCC8FA3FE5C}" srcOrd="0" destOrd="12" presId="urn:microsoft.com/office/officeart/2005/8/layout/list1"/>
    <dgm:cxn modelId="{D914E03D-6BFD-4BDE-A35D-DC382B643BE5}" srcId="{C9597999-C23F-4867-9D73-E667FAF56258}" destId="{044F538C-B617-4E70-AE5E-4F1905959AE1}" srcOrd="1" destOrd="0" parTransId="{4F76EDCF-C722-4990-961D-B9320673001F}" sibTransId="{2DA588E8-E012-4B01-9FE6-AEB874852F35}"/>
    <dgm:cxn modelId="{E505B03E-3128-4A60-A348-2AB28ADC737B}" srcId="{FA84BF92-43C6-4E94-A77F-6263E68B6783}" destId="{74E390F1-7AF1-432A-99A0-B8F1B85D20B3}" srcOrd="5" destOrd="0" parTransId="{97BDA069-1255-4E85-B88A-6FCCDC7B7136}" sibTransId="{A4CF7CFA-5064-4465-83D7-9FEE5A29D561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08D0DF42-CA4F-404D-80EF-3C0E6BB39E8E}" type="presOf" srcId="{D166304D-F5C9-4E82-88CC-F11B43A058FE}" destId="{12E172B9-01B0-436D-9684-1CCC8FA3FE5C}" srcOrd="0" destOrd="4" presId="urn:microsoft.com/office/officeart/2005/8/layout/list1"/>
    <dgm:cxn modelId="{32AE2246-7A85-4A64-B8E5-E0CAC5217003}" srcId="{C9597999-C23F-4867-9D73-E667FAF56258}" destId="{D166304D-F5C9-4E82-88CC-F11B43A058FE}" srcOrd="2" destOrd="0" parTransId="{D9E165FC-49C7-46B6-A5A1-1788CFFEB35B}" sibTransId="{C1C3237D-5661-40FF-B6A7-C6933ED8C354}"/>
    <dgm:cxn modelId="{EF3B716A-6DC4-43B4-8D02-13D903C81653}" srcId="{FA84BF92-43C6-4E94-A77F-6263E68B6783}" destId="{C9597999-C23F-4867-9D73-E667FAF56258}" srcOrd="1" destOrd="0" parTransId="{3299E4A5-BF55-4FA8-9E3A-52EEB823A552}" sibTransId="{30CA58D9-FFDA-4ABA-B294-0F7E8E30514C}"/>
    <dgm:cxn modelId="{CA2DAD6B-238A-4A93-913E-992DC29A5780}" srcId="{BBBF50B8-7E61-4F3C-9799-1F00328DF1B4}" destId="{9D22EAAC-9BF1-455A-92D4-BB018E05BC39}" srcOrd="0" destOrd="0" parTransId="{14EE196D-685C-49C0-835D-CE517CEF188E}" sibTransId="{17466FE8-2BD2-40F1-B7CB-D5A6CE93B0DB}"/>
    <dgm:cxn modelId="{46F7F84D-0587-4100-8F2A-39AF6613A68F}" srcId="{FA84BF92-43C6-4E94-A77F-6263E68B6783}" destId="{BBBF50B8-7E61-4F3C-9799-1F00328DF1B4}" srcOrd="3" destOrd="0" parTransId="{2738B402-374F-4F35-AFCB-3A4EEDEDEFF8}" sibTransId="{9376F982-1E9F-40A1-AB2C-73F229C17ECA}"/>
    <dgm:cxn modelId="{99879B4F-18D7-49FC-85CC-026D13D56EFE}" type="presOf" srcId="{C9597999-C23F-4867-9D73-E667FAF56258}" destId="{12E172B9-01B0-436D-9684-1CCC8FA3FE5C}" srcOrd="0" destOrd="1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7" destOrd="0" parTransId="{480C3FD9-8EB1-4EE2-B4F9-2C138C6BD6D0}" sibTransId="{9E5FF257-C3DA-4EA6-B516-DEDC36EB687B}"/>
    <dgm:cxn modelId="{33DD777C-FDFE-4FB9-BFD7-88BF8ECDA0D6}" type="presOf" srcId="{BBBF50B8-7E61-4F3C-9799-1F00328DF1B4}" destId="{12E172B9-01B0-436D-9684-1CCC8FA3FE5C}" srcOrd="0" destOrd="7" presId="urn:microsoft.com/office/officeart/2005/8/layout/list1"/>
    <dgm:cxn modelId="{9BA6DF90-F1BE-4FEF-9846-0B2FF78F028C}" srcId="{BBBF50B8-7E61-4F3C-9799-1F00328DF1B4}" destId="{051431B0-9696-48D6-9A8D-7598C15547BC}" srcOrd="1" destOrd="0" parTransId="{F9598509-0063-465D-9C32-5044E88FBB41}" sibTransId="{3B04EDFC-5C4E-42B9-A892-ACF98DCBC700}"/>
    <dgm:cxn modelId="{53FE3A94-2A7C-4489-88CD-2B784B95DDA8}" type="presOf" srcId="{74E390F1-7AF1-432A-99A0-B8F1B85D20B3}" destId="{12E172B9-01B0-436D-9684-1CCC8FA3FE5C}" srcOrd="0" destOrd="11" presId="urn:microsoft.com/office/officeart/2005/8/layout/list1"/>
    <dgm:cxn modelId="{1F7DF294-34C6-4024-AEE0-9EAE9C1B9E0B}" type="presOf" srcId="{99002363-686C-48BB-BE16-3D82C8277CD3}" destId="{12E172B9-01B0-436D-9684-1CCC8FA3FE5C}" srcOrd="0" destOrd="5" presId="urn:microsoft.com/office/officeart/2005/8/layout/list1"/>
    <dgm:cxn modelId="{1B216798-B512-402E-9FF6-18FE7E53DA3D}" srcId="{FA84BF92-43C6-4E94-A77F-6263E68B6783}" destId="{F18887B4-A9C2-4B49-ABE8-49DF326452E7}" srcOrd="6" destOrd="0" parTransId="{CE36CAE3-5A27-4090-ABCC-90C2B2DA4F88}" sibTransId="{08076DF6-76C1-494E-95E8-6622E5A06ECB}"/>
    <dgm:cxn modelId="{F8C87F9B-6BD6-40D6-9A71-551AEC1A4D84}" type="presOf" srcId="{49F284C6-A680-4F26-B4B8-511B17B474E3}" destId="{12E172B9-01B0-436D-9684-1CCC8FA3FE5C}" srcOrd="0" destOrd="10" presId="urn:microsoft.com/office/officeart/2005/8/layout/list1"/>
    <dgm:cxn modelId="{950E0FB1-AE7A-4B5B-90C3-644F310F6CA0}" type="presOf" srcId="{D45AA15C-ACDC-4858-A60B-A8623616E445}" destId="{12E172B9-01B0-436D-9684-1CCC8FA3FE5C}" srcOrd="0" destOrd="13" presId="urn:microsoft.com/office/officeart/2005/8/layout/list1"/>
    <dgm:cxn modelId="{A83F33C0-198A-4F0D-A3C3-8ECCB8B1273E}" srcId="{FA84BF92-43C6-4E94-A77F-6263E68B6783}" destId="{49F284C6-A680-4F26-B4B8-511B17B474E3}" srcOrd="4" destOrd="0" parTransId="{1310BA90-E3B0-4910-AF40-75FBA6DFF137}" sibTransId="{6354E756-8114-431F-893B-2F7EAF00D6B9}"/>
    <dgm:cxn modelId="{76E977C1-19D9-4697-8CEF-220CB318FFEA}" type="presOf" srcId="{1AFB66F0-95C8-4468-A011-E51331EFA4DE}" destId="{12E172B9-01B0-436D-9684-1CCC8FA3FE5C}" srcOrd="0" destOrd="0" presId="urn:microsoft.com/office/officeart/2005/8/layout/list1"/>
    <dgm:cxn modelId="{7F66B3C2-EECA-46A2-85B6-A1FD212EC040}" srcId="{C9597999-C23F-4867-9D73-E667FAF56258}" destId="{99002363-686C-48BB-BE16-3D82C8277CD3}" srcOrd="3" destOrd="0" parTransId="{13E8F045-5317-4678-9FA5-EBC4DD9EC4E0}" sibTransId="{3C50F17C-C1BC-44D4-A79B-D8BB60F4604F}"/>
    <dgm:cxn modelId="{D20F06C9-9217-4B47-AA71-91897F500123}" srcId="{C9597999-C23F-4867-9D73-E667FAF56258}" destId="{828D36BA-3C3E-4331-9437-AAF24D7F774B}" srcOrd="0" destOrd="0" parTransId="{37473D65-8CD2-486A-982B-BED1F29E3FD3}" sibTransId="{3E07DE3D-AA41-46B4-8573-25911CF35D54}"/>
    <dgm:cxn modelId="{E87903D3-E606-4D5E-8F0B-A382492E2839}" type="presOf" srcId="{051431B0-9696-48D6-9A8D-7598C15547BC}" destId="{12E172B9-01B0-436D-9684-1CCC8FA3FE5C}" srcOrd="0" destOrd="9" presId="urn:microsoft.com/office/officeart/2005/8/layout/list1"/>
    <dgm:cxn modelId="{25782FD3-858D-40F7-94F0-1BA1EA3FD7BF}" type="presOf" srcId="{9D22EAAC-9BF1-455A-92D4-BB018E05BC39}" destId="{12E172B9-01B0-436D-9684-1CCC8FA3FE5C}" srcOrd="0" destOrd="8" presId="urn:microsoft.com/office/officeart/2005/8/layout/list1"/>
    <dgm:cxn modelId="{DBAE8BDA-7D18-4CA2-9601-46EEE6125679}" type="presOf" srcId="{F6A4FB5E-80A2-4C74-AB8E-E1BEEC8FA5DA}" destId="{12E172B9-01B0-436D-9684-1CCC8FA3FE5C}" srcOrd="0" destOrd="6" presId="urn:microsoft.com/office/officeart/2005/8/layout/list1"/>
    <dgm:cxn modelId="{0058A6DA-C489-4DA4-BA04-1E4E4D3319FC}" type="presOf" srcId="{044F538C-B617-4E70-AE5E-4F1905959AE1}" destId="{12E172B9-01B0-436D-9684-1CCC8FA3FE5C}" srcOrd="0" destOrd="3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MarkeTrak Subtype Volume Analysis – July 2021 – Dec 2022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BB241FC-807F-4541-8E34-E752DAC5069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68D08564-E03F-4C41-868A-E9B35DE208FD}" type="parTrans" cxnId="{84E218AA-D828-4B25-A149-FFD433C5CD61}">
      <dgm:prSet/>
      <dgm:spPr/>
      <dgm:t>
        <a:bodyPr/>
        <a:lstStyle/>
        <a:p>
          <a:endParaRPr lang="en-US"/>
        </a:p>
      </dgm:t>
    </dgm:pt>
    <dgm:pt modelId="{24C17237-D818-44A4-A878-DCDBACFB5EFC}" type="sibTrans" cxnId="{84E218AA-D828-4B25-A149-FFD433C5CD61}">
      <dgm:prSet/>
      <dgm:spPr/>
      <dgm:t>
        <a:bodyPr/>
        <a:lstStyle/>
        <a:p>
          <a:endParaRPr lang="en-US"/>
        </a:p>
      </dgm:t>
    </dgm:pt>
    <dgm:pt modelId="{A3CA2D03-B75A-4F05-88C7-3B42ECB72A87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FED237BE-D6DF-4AE9-B9C8-44BE70D04CEA}" type="parTrans" cxnId="{EDF59796-8B40-4819-B792-020AF901ECF1}">
      <dgm:prSet/>
      <dgm:spPr/>
      <dgm:t>
        <a:bodyPr/>
        <a:lstStyle/>
        <a:p>
          <a:endParaRPr lang="en-US"/>
        </a:p>
      </dgm:t>
    </dgm:pt>
    <dgm:pt modelId="{084444D0-15F9-4706-B9AA-AA5A6DDAF010}" type="sibTrans" cxnId="{EDF59796-8B40-4819-B792-020AF901ECF1}">
      <dgm:prSet/>
      <dgm:spPr/>
      <dgm:t>
        <a:bodyPr/>
        <a:lstStyle/>
        <a:p>
          <a:endParaRPr lang="en-US"/>
        </a:p>
      </dgm:t>
    </dgm:pt>
    <dgm:pt modelId="{2E9CE74F-1444-4FFD-9804-D4D0D6E6D32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A019D24F-5F3A-430D-9FE6-C2B52D2ABA2F}" type="parTrans" cxnId="{99506C27-94AA-4EC4-8E19-2B729DA21854}">
      <dgm:prSet/>
      <dgm:spPr/>
      <dgm:t>
        <a:bodyPr/>
        <a:lstStyle/>
        <a:p>
          <a:endParaRPr lang="en-US"/>
        </a:p>
      </dgm:t>
    </dgm:pt>
    <dgm:pt modelId="{C3C1D251-1FF6-4A8F-A24D-5FC573644C19}" type="sibTrans" cxnId="{99506C27-94AA-4EC4-8E19-2B729DA21854}">
      <dgm:prSet/>
      <dgm:spPr/>
      <dgm:t>
        <a:bodyPr/>
        <a:lstStyle/>
        <a:p>
          <a:endParaRPr lang="en-US"/>
        </a:p>
      </dgm:t>
    </dgm:pt>
    <dgm:pt modelId="{8C37E17B-0716-465F-9295-F86423B50129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1DDB3DCA-5983-4D0B-8A58-30AB86B265DF}" type="parTrans" cxnId="{F99327F0-37F2-441D-845B-5F9FF51FFB41}">
      <dgm:prSet/>
      <dgm:spPr/>
      <dgm:t>
        <a:bodyPr/>
        <a:lstStyle/>
        <a:p>
          <a:endParaRPr lang="en-US"/>
        </a:p>
      </dgm:t>
    </dgm:pt>
    <dgm:pt modelId="{A6B7FC7D-4720-475C-96EB-E9B8BE442970}" type="sibTrans" cxnId="{F99327F0-37F2-441D-845B-5F9FF51FFB41}">
      <dgm:prSet/>
      <dgm:spPr/>
      <dgm:t>
        <a:bodyPr/>
        <a:lstStyle/>
        <a:p>
          <a:endParaRPr lang="en-US"/>
        </a:p>
      </dgm:t>
    </dgm:pt>
    <dgm:pt modelId="{EC014A8F-2B75-4FDF-BD7B-132ECDBC5374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105501E-7858-412F-A613-21C45D6F231A}" type="parTrans" cxnId="{391433CA-B3CF-448F-BA3D-BE9B3496244E}">
      <dgm:prSet/>
      <dgm:spPr/>
      <dgm:t>
        <a:bodyPr/>
        <a:lstStyle/>
        <a:p>
          <a:endParaRPr lang="en-US"/>
        </a:p>
      </dgm:t>
    </dgm:pt>
    <dgm:pt modelId="{1D1F9729-CD68-418D-9D08-41B5EF7AAB7D}" type="sibTrans" cxnId="{391433CA-B3CF-448F-BA3D-BE9B3496244E}">
      <dgm:prSet/>
      <dgm:spPr/>
      <dgm:t>
        <a:bodyPr/>
        <a:lstStyle/>
        <a:p>
          <a:endParaRPr lang="en-US"/>
        </a:p>
      </dgm:t>
    </dgm:pt>
    <dgm:pt modelId="{BEFEE381-F77E-4DBA-AA61-94EFE9C3037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ECE2280C-C503-47E8-B08F-C3CF446CF935}" type="parTrans" cxnId="{F8F5E1AE-64E7-4184-A1C3-A205A3AB915F}">
      <dgm:prSet/>
      <dgm:spPr/>
      <dgm:t>
        <a:bodyPr/>
        <a:lstStyle/>
        <a:p>
          <a:endParaRPr lang="en-US"/>
        </a:p>
      </dgm:t>
    </dgm:pt>
    <dgm:pt modelId="{89613117-12E5-4459-BF8B-10E23D166708}" type="sibTrans" cxnId="{F8F5E1AE-64E7-4184-A1C3-A205A3AB915F}">
      <dgm:prSet/>
      <dgm:spPr/>
      <dgm:t>
        <a:bodyPr/>
        <a:lstStyle/>
        <a:p>
          <a:endParaRPr lang="en-US"/>
        </a:p>
      </dgm:t>
    </dgm:pt>
    <dgm:pt modelId="{3FA274E8-69B4-4436-9682-8A7F5AD3D68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B3827675-69D9-4FDD-8F7F-F88ACACABCDA}" type="parTrans" cxnId="{0F6A7E72-9CDC-474D-9F4D-CBE17A49F111}">
      <dgm:prSet/>
      <dgm:spPr/>
      <dgm:t>
        <a:bodyPr/>
        <a:lstStyle/>
        <a:p>
          <a:endParaRPr lang="en-US"/>
        </a:p>
      </dgm:t>
    </dgm:pt>
    <dgm:pt modelId="{A8382096-1421-4A2E-A8F5-7A0B7261ECA5}" type="sibTrans" cxnId="{0F6A7E72-9CDC-474D-9F4D-CBE17A49F111}">
      <dgm:prSet/>
      <dgm:spPr/>
      <dgm:t>
        <a:bodyPr/>
        <a:lstStyle/>
        <a:p>
          <a:endParaRPr lang="en-US"/>
        </a:p>
      </dgm:t>
    </dgm:pt>
    <dgm:pt modelId="{62CB1063-4617-4BE8-AADF-5C490A23F10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209969A0-6A47-415F-AE10-69CCBE87C729}" type="parTrans" cxnId="{B65A40A6-9EC9-4D40-92F6-4045BB40CCB0}">
      <dgm:prSet/>
      <dgm:spPr/>
      <dgm:t>
        <a:bodyPr/>
        <a:lstStyle/>
        <a:p>
          <a:endParaRPr lang="en-US"/>
        </a:p>
      </dgm:t>
    </dgm:pt>
    <dgm:pt modelId="{50A88B89-FD24-4787-894F-FE64AC3D32EC}" type="sibTrans" cxnId="{B65A40A6-9EC9-4D40-92F6-4045BB40CCB0}">
      <dgm:prSet/>
      <dgm:spPr/>
      <dgm:t>
        <a:bodyPr/>
        <a:lstStyle/>
        <a:p>
          <a:endParaRPr lang="en-US"/>
        </a:p>
      </dgm:t>
    </dgm:pt>
    <dgm:pt modelId="{09ABD2B9-06CC-4388-805D-643C6B11788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79FFFC8-C3E9-44C6-9F61-9332B040EFBB}" type="parTrans" cxnId="{71B5CCF6-AE3A-4911-A854-D9A8A9C54DA3}">
      <dgm:prSet/>
      <dgm:spPr/>
      <dgm:t>
        <a:bodyPr/>
        <a:lstStyle/>
        <a:p>
          <a:endParaRPr lang="en-US"/>
        </a:p>
      </dgm:t>
    </dgm:pt>
    <dgm:pt modelId="{81BA67E8-861D-431F-9F4D-F743F5481BF0}" type="sibTrans" cxnId="{71B5CCF6-AE3A-4911-A854-D9A8A9C54DA3}">
      <dgm:prSet/>
      <dgm:spPr/>
      <dgm:t>
        <a:bodyPr/>
        <a:lstStyle/>
        <a:p>
          <a:endParaRPr lang="en-US"/>
        </a:p>
      </dgm:t>
    </dgm:pt>
    <dgm:pt modelId="{9058E68A-C0A4-4470-8693-D1BDAB7735A1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B27B0F0C-2FD8-428A-A9EB-87F03080F0CC}" type="parTrans" cxnId="{4CC8E0DC-C9A7-40D9-BE68-F5026FA8AD69}">
      <dgm:prSet/>
      <dgm:spPr/>
      <dgm:t>
        <a:bodyPr/>
        <a:lstStyle/>
        <a:p>
          <a:endParaRPr lang="en-US"/>
        </a:p>
      </dgm:t>
    </dgm:pt>
    <dgm:pt modelId="{28D0DA5F-A7F3-4E66-8F96-C06A08328993}" type="sibTrans" cxnId="{4CC8E0DC-C9A7-40D9-BE68-F5026FA8AD69}">
      <dgm:prSet/>
      <dgm:spPr/>
      <dgm:t>
        <a:bodyPr/>
        <a:lstStyle/>
        <a:p>
          <a:endParaRPr lang="en-US"/>
        </a:p>
      </dgm:t>
    </dgm:pt>
    <dgm:pt modelId="{243BDBD7-706E-4BE2-B24F-D1E63A7DA9AD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EDDA211-035E-48C8-8EA7-7964998C027F}" type="parTrans" cxnId="{9E443ECA-53DD-46F7-8949-528839B84532}">
      <dgm:prSet/>
      <dgm:spPr/>
      <dgm:t>
        <a:bodyPr/>
        <a:lstStyle/>
        <a:p>
          <a:endParaRPr lang="en-US"/>
        </a:p>
      </dgm:t>
    </dgm:pt>
    <dgm:pt modelId="{6BC3E442-E591-41AF-BB18-A39E2D664D9D}" type="sibTrans" cxnId="{9E443ECA-53DD-46F7-8949-528839B84532}">
      <dgm:prSet/>
      <dgm:spPr/>
      <dgm:t>
        <a:bodyPr/>
        <a:lstStyle/>
        <a:p>
          <a:endParaRPr lang="en-US"/>
        </a:p>
      </dgm:t>
    </dgm:pt>
    <dgm:pt modelId="{10D69362-19AE-41B9-B8DF-804CB1F5DC1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6868A9B2-7B38-4AA6-A07E-06BAC5C8C35B}" type="parTrans" cxnId="{24476192-D082-4032-AC51-71C749C28330}">
      <dgm:prSet/>
      <dgm:spPr/>
      <dgm:t>
        <a:bodyPr/>
        <a:lstStyle/>
        <a:p>
          <a:endParaRPr lang="en-US"/>
        </a:p>
      </dgm:t>
    </dgm:pt>
    <dgm:pt modelId="{C2132568-B796-42AD-9963-F007F4BBF314}" type="sibTrans" cxnId="{24476192-D082-4032-AC51-71C749C28330}">
      <dgm:prSet/>
      <dgm:spPr/>
      <dgm:t>
        <a:bodyPr/>
        <a:lstStyle/>
        <a:p>
          <a:endParaRPr lang="en-US"/>
        </a:p>
      </dgm:t>
    </dgm:pt>
    <dgm:pt modelId="{66A4883B-3C01-42F2-B78B-EC4664BC5834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D0BE71BF-182F-4EE2-9E86-085F73994BF5}" type="parTrans" cxnId="{C96A89CE-2539-42D8-8E5B-2C00218016BB}">
      <dgm:prSet/>
      <dgm:spPr/>
      <dgm:t>
        <a:bodyPr/>
        <a:lstStyle/>
        <a:p>
          <a:endParaRPr lang="en-US"/>
        </a:p>
      </dgm:t>
    </dgm:pt>
    <dgm:pt modelId="{02BF8A39-21B8-47AA-8C6A-4F104B15F90C}" type="sibTrans" cxnId="{C96A89CE-2539-42D8-8E5B-2C00218016BB}">
      <dgm:prSet/>
      <dgm:spPr/>
      <dgm:t>
        <a:bodyPr/>
        <a:lstStyle/>
        <a:p>
          <a:endParaRPr lang="en-US"/>
        </a:p>
      </dgm:t>
    </dgm:pt>
    <dgm:pt modelId="{5A3597F1-4FD8-4B85-AB64-4689226EC3C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41D4A6B9-152D-412E-8691-8B87DB737A1D}" type="parTrans" cxnId="{91889A62-2DF9-412A-B68E-677BAA8CF049}">
      <dgm:prSet/>
      <dgm:spPr/>
      <dgm:t>
        <a:bodyPr/>
        <a:lstStyle/>
        <a:p>
          <a:endParaRPr lang="en-US"/>
        </a:p>
      </dgm:t>
    </dgm:pt>
    <dgm:pt modelId="{83C95627-CEA9-4A66-B281-B4F1ADEF7903}" type="sibTrans" cxnId="{91889A62-2DF9-412A-B68E-677BAA8CF049}">
      <dgm:prSet/>
      <dgm:spPr/>
      <dgm:t>
        <a:bodyPr/>
        <a:lstStyle/>
        <a:p>
          <a:endParaRPr lang="en-US"/>
        </a:p>
      </dgm:t>
    </dgm:pt>
    <dgm:pt modelId="{7A674B2F-5F34-4B22-B75B-61BE372DE2F2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D6D8D75F-E665-40BC-907B-F7A50F6F7E5F}" type="parTrans" cxnId="{BAA29F31-7BB5-4270-8FD8-B63D9DD16F8C}">
      <dgm:prSet/>
      <dgm:spPr/>
      <dgm:t>
        <a:bodyPr/>
        <a:lstStyle/>
        <a:p>
          <a:endParaRPr lang="en-US"/>
        </a:p>
      </dgm:t>
    </dgm:pt>
    <dgm:pt modelId="{B33E7E92-04D4-4321-88EA-B29DED18D49B}" type="sibTrans" cxnId="{BAA29F31-7BB5-4270-8FD8-B63D9DD16F8C}">
      <dgm:prSet/>
      <dgm:spPr/>
      <dgm:t>
        <a:bodyPr/>
        <a:lstStyle/>
        <a:p>
          <a:endParaRPr lang="en-US"/>
        </a:p>
      </dgm:t>
    </dgm:pt>
    <dgm:pt modelId="{60360677-1876-48B5-B743-77D897B7DAC5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F1CD317-5C64-45B0-B723-06549E46CA74}" type="parTrans" cxnId="{793E5E14-E99B-4D4C-8CB5-761BEFE3771C}">
      <dgm:prSet/>
      <dgm:spPr/>
      <dgm:t>
        <a:bodyPr/>
        <a:lstStyle/>
        <a:p>
          <a:endParaRPr lang="en-US"/>
        </a:p>
      </dgm:t>
    </dgm:pt>
    <dgm:pt modelId="{4E43829D-2B3A-44E8-96FA-2EAE5B552683}" type="sibTrans" cxnId="{793E5E14-E99B-4D4C-8CB5-761BEFE3771C}">
      <dgm:prSet/>
      <dgm:spPr/>
      <dgm:t>
        <a:bodyPr/>
        <a:lstStyle/>
        <a:p>
          <a:endParaRPr lang="en-US"/>
        </a:p>
      </dgm:t>
    </dgm:pt>
    <dgm:pt modelId="{7BA300ED-E07D-430B-BA8A-AEF8C0735A89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9E0E6ED-7560-45E0-B626-7501CF853B76}" type="parTrans" cxnId="{34CBDD2B-9E2E-4C3A-B118-AC995944FD1C}">
      <dgm:prSet/>
      <dgm:spPr/>
      <dgm:t>
        <a:bodyPr/>
        <a:lstStyle/>
        <a:p>
          <a:endParaRPr lang="en-US"/>
        </a:p>
      </dgm:t>
    </dgm:pt>
    <dgm:pt modelId="{39B84EF3-89D7-44A9-8018-F54145C995CD}" type="sibTrans" cxnId="{34CBDD2B-9E2E-4C3A-B118-AC995944FD1C}">
      <dgm:prSet/>
      <dgm:spPr/>
      <dgm:t>
        <a:bodyPr/>
        <a:lstStyle/>
        <a:p>
          <a:endParaRPr lang="en-US"/>
        </a:p>
      </dgm:t>
    </dgm:pt>
    <dgm:pt modelId="{01733EBB-9937-41B0-9E73-CB0D031D85C6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B0BFD9D-0455-4DC2-BBB4-385886D9EA5F}" type="parTrans" cxnId="{ABE42F8C-F774-45F2-8ED8-5A65D16FE9F7}">
      <dgm:prSet/>
      <dgm:spPr/>
      <dgm:t>
        <a:bodyPr/>
        <a:lstStyle/>
        <a:p>
          <a:endParaRPr lang="en-US"/>
        </a:p>
      </dgm:t>
    </dgm:pt>
    <dgm:pt modelId="{E296A606-1078-4383-B618-82CCE689E7B3}" type="sibTrans" cxnId="{ABE42F8C-F774-45F2-8ED8-5A65D16FE9F7}">
      <dgm:prSet/>
      <dgm:spPr/>
      <dgm:t>
        <a:bodyPr/>
        <a:lstStyle/>
        <a:p>
          <a:endParaRPr lang="en-US"/>
        </a:p>
      </dgm:t>
    </dgm:pt>
    <dgm:pt modelId="{728E2547-294C-4A43-A895-F8EEB9E9FA4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CE5A86D8-170C-4608-8AC2-281F8CAB37AD}" type="parTrans" cxnId="{CC8D2102-31A6-45FE-9A31-5DA5D2C03604}">
      <dgm:prSet/>
      <dgm:spPr/>
      <dgm:t>
        <a:bodyPr/>
        <a:lstStyle/>
        <a:p>
          <a:endParaRPr lang="en-US"/>
        </a:p>
      </dgm:t>
    </dgm:pt>
    <dgm:pt modelId="{F6AB3AA6-D938-4004-AA5E-6D9C40473692}" type="sibTrans" cxnId="{CC8D2102-31A6-45FE-9A31-5DA5D2C03604}">
      <dgm:prSet/>
      <dgm:spPr/>
      <dgm:t>
        <a:bodyPr/>
        <a:lstStyle/>
        <a:p>
          <a:endParaRPr lang="en-US"/>
        </a:p>
      </dgm:t>
    </dgm:pt>
    <dgm:pt modelId="{CCBA0F37-B6C4-4C0E-95AC-2BCAF8CA907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EA642AB-6BD4-4CF6-809E-FBD11F817AD6}" type="parTrans" cxnId="{92760E39-B4EC-4042-AA8B-D2B423C367E2}">
      <dgm:prSet/>
      <dgm:spPr/>
      <dgm:t>
        <a:bodyPr/>
        <a:lstStyle/>
        <a:p>
          <a:endParaRPr lang="en-US"/>
        </a:p>
      </dgm:t>
    </dgm:pt>
    <dgm:pt modelId="{80BD9E81-219D-4BFB-B250-B870007E3DD9}" type="sibTrans" cxnId="{92760E39-B4EC-4042-AA8B-D2B423C367E2}">
      <dgm:prSet/>
      <dgm:spPr/>
      <dgm:t>
        <a:bodyPr/>
        <a:lstStyle/>
        <a:p>
          <a:endParaRPr lang="en-US"/>
        </a:p>
      </dgm:t>
    </dgm:pt>
    <dgm:pt modelId="{FCD17D24-7D5F-4683-B48C-8BADD42750B8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E19D8172-F0FD-4755-B0FF-C8DC6BA2D1E7}" type="parTrans" cxnId="{D03EC580-B371-4568-B553-A23D0E08710C}">
      <dgm:prSet/>
      <dgm:spPr/>
      <dgm:t>
        <a:bodyPr/>
        <a:lstStyle/>
        <a:p>
          <a:endParaRPr lang="en-US"/>
        </a:p>
      </dgm:t>
    </dgm:pt>
    <dgm:pt modelId="{F68BE70F-4D4D-4D3E-8876-1C96BC31C24F}" type="sibTrans" cxnId="{D03EC580-B371-4568-B553-A23D0E08710C}">
      <dgm:prSet/>
      <dgm:spPr/>
      <dgm:t>
        <a:bodyPr/>
        <a:lstStyle/>
        <a:p>
          <a:endParaRPr lang="en-US"/>
        </a:p>
      </dgm:t>
    </dgm:pt>
    <dgm:pt modelId="{2A4915CC-9E92-4E15-ADA1-21548082634D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171DF52-83FE-4018-9119-6289581F1E7E}" type="parTrans" cxnId="{088E5675-C584-414D-9438-07753A378EBD}">
      <dgm:prSet/>
      <dgm:spPr/>
      <dgm:t>
        <a:bodyPr/>
        <a:lstStyle/>
        <a:p>
          <a:endParaRPr lang="en-US"/>
        </a:p>
      </dgm:t>
    </dgm:pt>
    <dgm:pt modelId="{AF242507-36F1-4955-B1CC-E45B0E04F2D1}" type="sibTrans" cxnId="{088E5675-C584-414D-9438-07753A378EBD}">
      <dgm:prSet/>
      <dgm:spPr/>
      <dgm:t>
        <a:bodyPr/>
        <a:lstStyle/>
        <a:p>
          <a:endParaRPr lang="en-US"/>
        </a:p>
      </dgm:t>
    </dgm:pt>
    <dgm:pt modelId="{8B87FA5D-93A3-4822-A382-F05507DD449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0D067BE4-E649-4FF9-8A95-0E36C82651D3}" type="parTrans" cxnId="{DB0F379D-96A0-4F5B-B86B-1681A303F86A}">
      <dgm:prSet/>
      <dgm:spPr/>
      <dgm:t>
        <a:bodyPr/>
        <a:lstStyle/>
        <a:p>
          <a:endParaRPr lang="en-US"/>
        </a:p>
      </dgm:t>
    </dgm:pt>
    <dgm:pt modelId="{C24AFDE3-3314-4997-9035-C858C151D6AC}" type="sibTrans" cxnId="{DB0F379D-96A0-4F5B-B86B-1681A303F86A}">
      <dgm:prSet/>
      <dgm:spPr/>
      <dgm:t>
        <a:bodyPr/>
        <a:lstStyle/>
        <a:p>
          <a:endParaRPr lang="en-US"/>
        </a:p>
      </dgm:t>
    </dgm:pt>
    <dgm:pt modelId="{E46F0DB7-6AA9-4DC0-BD13-65AC1D43A70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1934C08E-16AE-43C1-B984-DD3252A314B7}" type="parTrans" cxnId="{281B0F03-656C-4CF9-95F4-F1B28EDD44B9}">
      <dgm:prSet/>
      <dgm:spPr/>
      <dgm:t>
        <a:bodyPr/>
        <a:lstStyle/>
        <a:p>
          <a:endParaRPr lang="en-US"/>
        </a:p>
      </dgm:t>
    </dgm:pt>
    <dgm:pt modelId="{85803A8F-AF91-4F3D-8E99-853E936E4715}" type="sibTrans" cxnId="{281B0F03-656C-4CF9-95F4-F1B28EDD44B9}">
      <dgm:prSet/>
      <dgm:spPr/>
      <dgm:t>
        <a:bodyPr/>
        <a:lstStyle/>
        <a:p>
          <a:endParaRPr lang="en-US"/>
        </a:p>
      </dgm:t>
    </dgm:pt>
    <dgm:pt modelId="{25E5CE08-66CF-480E-99EF-825076FD96C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6101964-D676-4A05-B266-4ABB12E02F04}" type="parTrans" cxnId="{15A19BF9-0C80-492B-B12E-308834522D37}">
      <dgm:prSet/>
      <dgm:spPr/>
      <dgm:t>
        <a:bodyPr/>
        <a:lstStyle/>
        <a:p>
          <a:endParaRPr lang="en-US"/>
        </a:p>
      </dgm:t>
    </dgm:pt>
    <dgm:pt modelId="{21344166-8475-4230-97D8-992A3DE35129}" type="sibTrans" cxnId="{15A19BF9-0C80-492B-B12E-308834522D37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31071" custScaleY="481807" custLinFactY="-600000" custLinFactNeighborX="-81507" custLinFactNeighborY="-63327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7323" custScaleY="76714" custLinFactY="-15551" custLinFactNeighborX="1039" custLinFactNeighborY="-100000">
        <dgm:presLayoutVars>
          <dgm:bulletEnabled val="1"/>
        </dgm:presLayoutVars>
      </dgm:prSet>
      <dgm:spPr/>
    </dgm:pt>
  </dgm:ptLst>
  <dgm:cxnLst>
    <dgm:cxn modelId="{CC8D2102-31A6-45FE-9A31-5DA5D2C03604}" srcId="{FA84BF92-43C6-4E94-A77F-6263E68B6783}" destId="{728E2547-294C-4A43-A895-F8EEB9E9FA4E}" srcOrd="17" destOrd="0" parTransId="{CE5A86D8-170C-4608-8AC2-281F8CAB37AD}" sibTransId="{F6AB3AA6-D938-4004-AA5E-6D9C40473692}"/>
    <dgm:cxn modelId="{281B0F03-656C-4CF9-95F4-F1B28EDD44B9}" srcId="{FA84BF92-43C6-4E94-A77F-6263E68B6783}" destId="{E46F0DB7-6AA9-4DC0-BD13-65AC1D43A70C}" srcOrd="22" destOrd="0" parTransId="{1934C08E-16AE-43C1-B984-DD3252A314B7}" sibTransId="{85803A8F-AF91-4F3D-8E99-853E936E4715}"/>
    <dgm:cxn modelId="{A3EBE612-2754-4948-9CFA-8B44FE5E9C14}" type="presOf" srcId="{2E9CE74F-1444-4FFD-9804-D4D0D6E6D32C}" destId="{12E172B9-01B0-436D-9684-1CCC8FA3FE5C}" srcOrd="0" destOrd="1" presId="urn:microsoft.com/office/officeart/2005/8/layout/list1"/>
    <dgm:cxn modelId="{793E5E14-E99B-4D4C-8CB5-761BEFE3771C}" srcId="{FA84BF92-43C6-4E94-A77F-6263E68B6783}" destId="{60360677-1876-48B5-B743-77D897B7DAC5}" srcOrd="14" destOrd="0" parTransId="{5F1CD317-5C64-45B0-B723-06549E46CA74}" sibTransId="{4E43829D-2B3A-44E8-96FA-2EAE5B552683}"/>
    <dgm:cxn modelId="{458F1C15-2DAE-40D2-8BA9-83BA55A32F81}" type="presOf" srcId="{09ABD2B9-06CC-4388-805D-643C6B11788C}" destId="{12E172B9-01B0-436D-9684-1CCC8FA3FE5C}" srcOrd="0" destOrd="7" presId="urn:microsoft.com/office/officeart/2005/8/layout/list1"/>
    <dgm:cxn modelId="{60729415-E2FF-453F-BD3A-135B069CD7FB}" type="presOf" srcId="{E46F0DB7-6AA9-4DC0-BD13-65AC1D43A70C}" destId="{12E172B9-01B0-436D-9684-1CCC8FA3FE5C}" srcOrd="0" destOrd="22" presId="urn:microsoft.com/office/officeart/2005/8/layout/list1"/>
    <dgm:cxn modelId="{6FDE2C16-3A34-4177-AF61-F19FA27996C8}" type="presOf" srcId="{3FA274E8-69B4-4436-9682-8A7F5AD3D68B}" destId="{12E172B9-01B0-436D-9684-1CCC8FA3FE5C}" srcOrd="0" destOrd="5" presId="urn:microsoft.com/office/officeart/2005/8/layout/list1"/>
    <dgm:cxn modelId="{E4ADBF20-980D-4A0B-BADA-765C3DEB6709}" type="presOf" srcId="{7BA300ED-E07D-430B-BA8A-AEF8C0735A89}" destId="{12E172B9-01B0-436D-9684-1CCC8FA3FE5C}" srcOrd="0" destOrd="15" presId="urn:microsoft.com/office/officeart/2005/8/layout/list1"/>
    <dgm:cxn modelId="{F49C7321-D0A6-45EB-A861-6C8FBB6426E7}" type="presOf" srcId="{8C37E17B-0716-465F-9295-F86423B50129}" destId="{12E172B9-01B0-436D-9684-1CCC8FA3FE5C}" srcOrd="0" destOrd="2" presId="urn:microsoft.com/office/officeart/2005/8/layout/list1"/>
    <dgm:cxn modelId="{1591E922-5655-44B9-AA3F-CD8925B7ED5D}" type="presOf" srcId="{DBB241FC-807F-4541-8E34-E752DAC50693}" destId="{12E172B9-01B0-436D-9684-1CCC8FA3FE5C}" srcOrd="0" destOrd="24" presId="urn:microsoft.com/office/officeart/2005/8/layout/list1"/>
    <dgm:cxn modelId="{51B0ED25-D7C9-4514-B82C-8E05E8439076}" type="presOf" srcId="{EC014A8F-2B75-4FDF-BD7B-132ECDBC5374}" destId="{12E172B9-01B0-436D-9684-1CCC8FA3FE5C}" srcOrd="0" destOrd="3" presId="urn:microsoft.com/office/officeart/2005/8/layout/list1"/>
    <dgm:cxn modelId="{99506C27-94AA-4EC4-8E19-2B729DA21854}" srcId="{FA84BF92-43C6-4E94-A77F-6263E68B6783}" destId="{2E9CE74F-1444-4FFD-9804-D4D0D6E6D32C}" srcOrd="1" destOrd="0" parTransId="{A019D24F-5F3A-430D-9FE6-C2B52D2ABA2F}" sibTransId="{C3C1D251-1FF6-4A8F-A24D-5FC573644C19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34CBDD2B-9E2E-4C3A-B118-AC995944FD1C}" srcId="{FA84BF92-43C6-4E94-A77F-6263E68B6783}" destId="{7BA300ED-E07D-430B-BA8A-AEF8C0735A89}" srcOrd="15" destOrd="0" parTransId="{79E0E6ED-7560-45E0-B626-7501CF853B76}" sibTransId="{39B84EF3-89D7-44A9-8018-F54145C995CD}"/>
    <dgm:cxn modelId="{BAA29F31-7BB5-4270-8FD8-B63D9DD16F8C}" srcId="{FA84BF92-43C6-4E94-A77F-6263E68B6783}" destId="{7A674B2F-5F34-4B22-B75B-61BE372DE2F2}" srcOrd="13" destOrd="0" parTransId="{D6D8D75F-E665-40BC-907B-F7A50F6F7E5F}" sibTransId="{B33E7E92-04D4-4321-88EA-B29DED18D49B}"/>
    <dgm:cxn modelId="{DA133432-B0A0-430D-B4B6-AD74F8A2773F}" type="presOf" srcId="{01733EBB-9937-41B0-9E73-CB0D031D85C6}" destId="{12E172B9-01B0-436D-9684-1CCC8FA3FE5C}" srcOrd="0" destOrd="16" presId="urn:microsoft.com/office/officeart/2005/8/layout/list1"/>
    <dgm:cxn modelId="{490AFE34-F6BD-4DF6-9C22-D6F9EC3A8416}" type="presOf" srcId="{8B87FA5D-93A3-4822-A382-F05507DD4493}" destId="{12E172B9-01B0-436D-9684-1CCC8FA3FE5C}" srcOrd="0" destOrd="21" presId="urn:microsoft.com/office/officeart/2005/8/layout/list1"/>
    <dgm:cxn modelId="{92760E39-B4EC-4042-AA8B-D2B423C367E2}" srcId="{FA84BF92-43C6-4E94-A77F-6263E68B6783}" destId="{CCBA0F37-B6C4-4C0E-95AC-2BCAF8CA907B}" srcOrd="18" destOrd="0" parTransId="{3EA642AB-6BD4-4CF6-809E-FBD11F817AD6}" sibTransId="{80BD9E81-219D-4BFB-B250-B870007E3DD9}"/>
    <dgm:cxn modelId="{D84C9C5D-6264-4133-BDB4-EB59D4539014}" type="presOf" srcId="{CCBA0F37-B6C4-4C0E-95AC-2BCAF8CA907B}" destId="{12E172B9-01B0-436D-9684-1CCC8FA3FE5C}" srcOrd="0" destOrd="18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DBDB941-25DD-4F79-A855-39F101EA072D}" type="presOf" srcId="{60360677-1876-48B5-B743-77D897B7DAC5}" destId="{12E172B9-01B0-436D-9684-1CCC8FA3FE5C}" srcOrd="0" destOrd="14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91889A62-2DF9-412A-B68E-677BAA8CF049}" srcId="{FA84BF92-43C6-4E94-A77F-6263E68B6783}" destId="{5A3597F1-4FD8-4B85-AB64-4689226EC3C3}" srcOrd="12" destOrd="0" parTransId="{41D4A6B9-152D-412E-8691-8B87DB737A1D}" sibTransId="{83C95627-CEA9-4A66-B281-B4F1ADEF7903}"/>
    <dgm:cxn modelId="{F604CE6E-93DE-49FE-A2DB-3718E45D5567}" type="presOf" srcId="{2A4915CC-9E92-4E15-ADA1-21548082634D}" destId="{12E172B9-01B0-436D-9684-1CCC8FA3FE5C}" srcOrd="0" destOrd="20" presId="urn:microsoft.com/office/officeart/2005/8/layout/list1"/>
    <dgm:cxn modelId="{C633BA50-5990-418E-9019-68DDD5B8B6AD}" type="presOf" srcId="{9058E68A-C0A4-4470-8693-D1BDAB7735A1}" destId="{12E172B9-01B0-436D-9684-1CCC8FA3FE5C}" srcOrd="0" destOrd="8" presId="urn:microsoft.com/office/officeart/2005/8/layout/list1"/>
    <dgm:cxn modelId="{0F6A7E72-9CDC-474D-9F4D-CBE17A49F111}" srcId="{FA84BF92-43C6-4E94-A77F-6263E68B6783}" destId="{3FA274E8-69B4-4436-9682-8A7F5AD3D68B}" srcOrd="5" destOrd="0" parTransId="{B3827675-69D9-4FDD-8F7F-F88ACACABCDA}" sibTransId="{A8382096-1421-4A2E-A8F5-7A0B7261ECA5}"/>
    <dgm:cxn modelId="{088E5675-C584-414D-9438-07753A378EBD}" srcId="{FA84BF92-43C6-4E94-A77F-6263E68B6783}" destId="{2A4915CC-9E92-4E15-ADA1-21548082634D}" srcOrd="20" destOrd="0" parTransId="{3171DF52-83FE-4018-9119-6289581F1E7E}" sibTransId="{AF242507-36F1-4955-B1CC-E45B0E04F2D1}"/>
    <dgm:cxn modelId="{E7783057-8929-481A-BEA9-1FFC2665C90B}" type="presOf" srcId="{A3CA2D03-B75A-4F05-88C7-3B42ECB72A87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03EC580-B371-4568-B553-A23D0E08710C}" srcId="{FA84BF92-43C6-4E94-A77F-6263E68B6783}" destId="{FCD17D24-7D5F-4683-B48C-8BADD42750B8}" srcOrd="19" destOrd="0" parTransId="{E19D8172-F0FD-4755-B0FF-C8DC6BA2D1E7}" sibTransId="{F68BE70F-4D4D-4D3E-8876-1C96BC31C24F}"/>
    <dgm:cxn modelId="{ABE42F8C-F774-45F2-8ED8-5A65D16FE9F7}" srcId="{FA84BF92-43C6-4E94-A77F-6263E68B6783}" destId="{01733EBB-9937-41B0-9E73-CB0D031D85C6}" srcOrd="16" destOrd="0" parTransId="{3B0BFD9D-0455-4DC2-BBB4-385886D9EA5F}" sibTransId="{E296A606-1078-4383-B618-82CCE689E7B3}"/>
    <dgm:cxn modelId="{24476192-D082-4032-AC51-71C749C28330}" srcId="{FA84BF92-43C6-4E94-A77F-6263E68B6783}" destId="{10D69362-19AE-41B9-B8DF-804CB1F5DC1E}" srcOrd="10" destOrd="0" parTransId="{6868A9B2-7B38-4AA6-A07E-06BAC5C8C35B}" sibTransId="{C2132568-B796-42AD-9963-F007F4BBF314}"/>
    <dgm:cxn modelId="{F2369094-47E2-4801-B3D0-6A04F75E1092}" type="presOf" srcId="{62CB1063-4617-4BE8-AADF-5C490A23F10B}" destId="{12E172B9-01B0-436D-9684-1CCC8FA3FE5C}" srcOrd="0" destOrd="6" presId="urn:microsoft.com/office/officeart/2005/8/layout/list1"/>
    <dgm:cxn modelId="{EDF59796-8B40-4819-B792-020AF901ECF1}" srcId="{FA84BF92-43C6-4E94-A77F-6263E68B6783}" destId="{A3CA2D03-B75A-4F05-88C7-3B42ECB72A87}" srcOrd="0" destOrd="0" parTransId="{FED237BE-D6DF-4AE9-B9C8-44BE70D04CEA}" sibTransId="{084444D0-15F9-4706-B9AA-AA5A6DDAF010}"/>
    <dgm:cxn modelId="{D54CBD99-5104-45C7-8751-879E6DE62A0D}" type="presOf" srcId="{66A4883B-3C01-42F2-B78B-EC4664BC5834}" destId="{12E172B9-01B0-436D-9684-1CCC8FA3FE5C}" srcOrd="0" destOrd="11" presId="urn:microsoft.com/office/officeart/2005/8/layout/list1"/>
    <dgm:cxn modelId="{C9BA199B-7DA9-41BF-B183-2AE2FDF88470}" type="presOf" srcId="{BEFEE381-F77E-4DBA-AA61-94EFE9C3037C}" destId="{12E172B9-01B0-436D-9684-1CCC8FA3FE5C}" srcOrd="0" destOrd="4" presId="urn:microsoft.com/office/officeart/2005/8/layout/list1"/>
    <dgm:cxn modelId="{DB0F379D-96A0-4F5B-B86B-1681A303F86A}" srcId="{FA84BF92-43C6-4E94-A77F-6263E68B6783}" destId="{8B87FA5D-93A3-4822-A382-F05507DD4493}" srcOrd="21" destOrd="0" parTransId="{0D067BE4-E649-4FF9-8A95-0E36C82651D3}" sibTransId="{C24AFDE3-3314-4997-9035-C858C151D6AC}"/>
    <dgm:cxn modelId="{B70785A5-1447-4D43-AB42-20562CF1FB1E}" type="presOf" srcId="{728E2547-294C-4A43-A895-F8EEB9E9FA4E}" destId="{12E172B9-01B0-436D-9684-1CCC8FA3FE5C}" srcOrd="0" destOrd="17" presId="urn:microsoft.com/office/officeart/2005/8/layout/list1"/>
    <dgm:cxn modelId="{B65A40A6-9EC9-4D40-92F6-4045BB40CCB0}" srcId="{FA84BF92-43C6-4E94-A77F-6263E68B6783}" destId="{62CB1063-4617-4BE8-AADF-5C490A23F10B}" srcOrd="6" destOrd="0" parTransId="{209969A0-6A47-415F-AE10-69CCBE87C729}" sibTransId="{50A88B89-FD24-4787-894F-FE64AC3D32EC}"/>
    <dgm:cxn modelId="{84E218AA-D828-4B25-A149-FFD433C5CD61}" srcId="{FA84BF92-43C6-4E94-A77F-6263E68B6783}" destId="{DBB241FC-807F-4541-8E34-E752DAC50693}" srcOrd="24" destOrd="0" parTransId="{68D08564-E03F-4C41-868A-E9B35DE208FD}" sibTransId="{24C17237-D818-44A4-A878-DCDBACFB5EFC}"/>
    <dgm:cxn modelId="{F8F5E1AE-64E7-4184-A1C3-A205A3AB915F}" srcId="{FA84BF92-43C6-4E94-A77F-6263E68B6783}" destId="{BEFEE381-F77E-4DBA-AA61-94EFE9C3037C}" srcOrd="4" destOrd="0" parTransId="{ECE2280C-C503-47E8-B08F-C3CF446CF935}" sibTransId="{89613117-12E5-4459-BF8B-10E23D166708}"/>
    <dgm:cxn modelId="{029006C5-96CA-4FE7-938E-3D2EFE009ECB}" type="presOf" srcId="{243BDBD7-706E-4BE2-B24F-D1E63A7DA9AD}" destId="{12E172B9-01B0-436D-9684-1CCC8FA3FE5C}" srcOrd="0" destOrd="9" presId="urn:microsoft.com/office/officeart/2005/8/layout/list1"/>
    <dgm:cxn modelId="{391433CA-B3CF-448F-BA3D-BE9B3496244E}" srcId="{FA84BF92-43C6-4E94-A77F-6263E68B6783}" destId="{EC014A8F-2B75-4FDF-BD7B-132ECDBC5374}" srcOrd="3" destOrd="0" parTransId="{5105501E-7858-412F-A613-21C45D6F231A}" sibTransId="{1D1F9729-CD68-418D-9D08-41B5EF7AAB7D}"/>
    <dgm:cxn modelId="{9E443ECA-53DD-46F7-8949-528839B84532}" srcId="{FA84BF92-43C6-4E94-A77F-6263E68B6783}" destId="{243BDBD7-706E-4BE2-B24F-D1E63A7DA9AD}" srcOrd="9" destOrd="0" parTransId="{7EDDA211-035E-48C8-8EA7-7964998C027F}" sibTransId="{6BC3E442-E591-41AF-BB18-A39E2D664D9D}"/>
    <dgm:cxn modelId="{C96A89CE-2539-42D8-8E5B-2C00218016BB}" srcId="{FA84BF92-43C6-4E94-A77F-6263E68B6783}" destId="{66A4883B-3C01-42F2-B78B-EC4664BC5834}" srcOrd="11" destOrd="0" parTransId="{D0BE71BF-182F-4EE2-9E86-085F73994BF5}" sibTransId="{02BF8A39-21B8-47AA-8C6A-4F104B15F90C}"/>
    <dgm:cxn modelId="{15EA08D3-9EBE-49A0-AE1E-4A44B884CEA8}" type="presOf" srcId="{10D69362-19AE-41B9-B8DF-804CB1F5DC1E}" destId="{12E172B9-01B0-436D-9684-1CCC8FA3FE5C}" srcOrd="0" destOrd="10" presId="urn:microsoft.com/office/officeart/2005/8/layout/list1"/>
    <dgm:cxn modelId="{4CC8E0DC-C9A7-40D9-BE68-F5026FA8AD69}" srcId="{FA84BF92-43C6-4E94-A77F-6263E68B6783}" destId="{9058E68A-C0A4-4470-8693-D1BDAB7735A1}" srcOrd="8" destOrd="0" parTransId="{B27B0F0C-2FD8-428A-A9EB-87F03080F0CC}" sibTransId="{28D0DA5F-A7F3-4E66-8F96-C06A08328993}"/>
    <dgm:cxn modelId="{5975B7DD-2C8F-4E9A-9E13-E537ED88996A}" type="presOf" srcId="{7A674B2F-5F34-4B22-B75B-61BE372DE2F2}" destId="{12E172B9-01B0-436D-9684-1CCC8FA3FE5C}" srcOrd="0" destOrd="13" presId="urn:microsoft.com/office/officeart/2005/8/layout/list1"/>
    <dgm:cxn modelId="{F99327F0-37F2-441D-845B-5F9FF51FFB41}" srcId="{FA84BF92-43C6-4E94-A77F-6263E68B6783}" destId="{8C37E17B-0716-465F-9295-F86423B50129}" srcOrd="2" destOrd="0" parTransId="{1DDB3DCA-5983-4D0B-8A58-30AB86B265DF}" sibTransId="{A6B7FC7D-4720-475C-96EB-E9B8BE442970}"/>
    <dgm:cxn modelId="{5770F8F3-EE84-41D0-8FCB-979E32BB9270}" type="presOf" srcId="{FCD17D24-7D5F-4683-B48C-8BADD42750B8}" destId="{12E172B9-01B0-436D-9684-1CCC8FA3FE5C}" srcOrd="0" destOrd="19" presId="urn:microsoft.com/office/officeart/2005/8/layout/list1"/>
    <dgm:cxn modelId="{71B5CCF6-AE3A-4911-A854-D9A8A9C54DA3}" srcId="{FA84BF92-43C6-4E94-A77F-6263E68B6783}" destId="{09ABD2B9-06CC-4388-805D-643C6B11788C}" srcOrd="7" destOrd="0" parTransId="{779FFFC8-C3E9-44C6-9F61-9332B040EFBB}" sibTransId="{81BA67E8-861D-431F-9F4D-F743F5481BF0}"/>
    <dgm:cxn modelId="{524354F7-303B-4E87-8D02-F58D20436E5A}" type="presOf" srcId="{25E5CE08-66CF-480E-99EF-825076FD96CC}" destId="{12E172B9-01B0-436D-9684-1CCC8FA3FE5C}" srcOrd="0" destOrd="23" presId="urn:microsoft.com/office/officeart/2005/8/layout/list1"/>
    <dgm:cxn modelId="{15A19BF9-0C80-492B-B12E-308834522D37}" srcId="{FA84BF92-43C6-4E94-A77F-6263E68B6783}" destId="{25E5CE08-66CF-480E-99EF-825076FD96CC}" srcOrd="23" destOrd="0" parTransId="{76101964-D676-4A05-B266-4ABB12E02F04}" sibTransId="{21344166-8475-4230-97D8-992A3DE35129}"/>
    <dgm:cxn modelId="{B86A6AFB-D9C8-4918-AC83-22BDDD9B6E2B}" type="presOf" srcId="{5A3597F1-4FD8-4B85-AB64-4689226EC3C3}" destId="{12E172B9-01B0-436D-9684-1CCC8FA3FE5C}" srcOrd="0" destOrd="12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MarkeTrak Subtype Volume Analysis – July 2021 – Dec 2022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BB241FC-807F-4541-8E34-E752DAC5069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68D08564-E03F-4C41-868A-E9B35DE208FD}" type="parTrans" cxnId="{84E218AA-D828-4B25-A149-FFD433C5CD61}">
      <dgm:prSet/>
      <dgm:spPr/>
      <dgm:t>
        <a:bodyPr/>
        <a:lstStyle/>
        <a:p>
          <a:endParaRPr lang="en-US"/>
        </a:p>
      </dgm:t>
    </dgm:pt>
    <dgm:pt modelId="{24C17237-D818-44A4-A878-DCDBACFB5EFC}" type="sibTrans" cxnId="{84E218AA-D828-4B25-A149-FFD433C5CD61}">
      <dgm:prSet/>
      <dgm:spPr/>
      <dgm:t>
        <a:bodyPr/>
        <a:lstStyle/>
        <a:p>
          <a:endParaRPr lang="en-US"/>
        </a:p>
      </dgm:t>
    </dgm:pt>
    <dgm:pt modelId="{A3CA2D03-B75A-4F05-88C7-3B42ECB72A87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FED237BE-D6DF-4AE9-B9C8-44BE70D04CEA}" type="parTrans" cxnId="{EDF59796-8B40-4819-B792-020AF901ECF1}">
      <dgm:prSet/>
      <dgm:spPr/>
      <dgm:t>
        <a:bodyPr/>
        <a:lstStyle/>
        <a:p>
          <a:endParaRPr lang="en-US"/>
        </a:p>
      </dgm:t>
    </dgm:pt>
    <dgm:pt modelId="{084444D0-15F9-4706-B9AA-AA5A6DDAF010}" type="sibTrans" cxnId="{EDF59796-8B40-4819-B792-020AF901ECF1}">
      <dgm:prSet/>
      <dgm:spPr/>
      <dgm:t>
        <a:bodyPr/>
        <a:lstStyle/>
        <a:p>
          <a:endParaRPr lang="en-US"/>
        </a:p>
      </dgm:t>
    </dgm:pt>
    <dgm:pt modelId="{2E9CE74F-1444-4FFD-9804-D4D0D6E6D32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A019D24F-5F3A-430D-9FE6-C2B52D2ABA2F}" type="parTrans" cxnId="{99506C27-94AA-4EC4-8E19-2B729DA21854}">
      <dgm:prSet/>
      <dgm:spPr/>
      <dgm:t>
        <a:bodyPr/>
        <a:lstStyle/>
        <a:p>
          <a:endParaRPr lang="en-US"/>
        </a:p>
      </dgm:t>
    </dgm:pt>
    <dgm:pt modelId="{C3C1D251-1FF6-4A8F-A24D-5FC573644C19}" type="sibTrans" cxnId="{99506C27-94AA-4EC4-8E19-2B729DA21854}">
      <dgm:prSet/>
      <dgm:spPr/>
      <dgm:t>
        <a:bodyPr/>
        <a:lstStyle/>
        <a:p>
          <a:endParaRPr lang="en-US"/>
        </a:p>
      </dgm:t>
    </dgm:pt>
    <dgm:pt modelId="{8C37E17B-0716-465F-9295-F86423B50129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1DDB3DCA-5983-4D0B-8A58-30AB86B265DF}" type="parTrans" cxnId="{F99327F0-37F2-441D-845B-5F9FF51FFB41}">
      <dgm:prSet/>
      <dgm:spPr/>
      <dgm:t>
        <a:bodyPr/>
        <a:lstStyle/>
        <a:p>
          <a:endParaRPr lang="en-US"/>
        </a:p>
      </dgm:t>
    </dgm:pt>
    <dgm:pt modelId="{A6B7FC7D-4720-475C-96EB-E9B8BE442970}" type="sibTrans" cxnId="{F99327F0-37F2-441D-845B-5F9FF51FFB41}">
      <dgm:prSet/>
      <dgm:spPr/>
      <dgm:t>
        <a:bodyPr/>
        <a:lstStyle/>
        <a:p>
          <a:endParaRPr lang="en-US"/>
        </a:p>
      </dgm:t>
    </dgm:pt>
    <dgm:pt modelId="{EC014A8F-2B75-4FDF-BD7B-132ECDBC5374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105501E-7858-412F-A613-21C45D6F231A}" type="parTrans" cxnId="{391433CA-B3CF-448F-BA3D-BE9B3496244E}">
      <dgm:prSet/>
      <dgm:spPr/>
      <dgm:t>
        <a:bodyPr/>
        <a:lstStyle/>
        <a:p>
          <a:endParaRPr lang="en-US"/>
        </a:p>
      </dgm:t>
    </dgm:pt>
    <dgm:pt modelId="{1D1F9729-CD68-418D-9D08-41B5EF7AAB7D}" type="sibTrans" cxnId="{391433CA-B3CF-448F-BA3D-BE9B3496244E}">
      <dgm:prSet/>
      <dgm:spPr/>
      <dgm:t>
        <a:bodyPr/>
        <a:lstStyle/>
        <a:p>
          <a:endParaRPr lang="en-US"/>
        </a:p>
      </dgm:t>
    </dgm:pt>
    <dgm:pt modelId="{BEFEE381-F77E-4DBA-AA61-94EFE9C3037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ECE2280C-C503-47E8-B08F-C3CF446CF935}" type="parTrans" cxnId="{F8F5E1AE-64E7-4184-A1C3-A205A3AB915F}">
      <dgm:prSet/>
      <dgm:spPr/>
      <dgm:t>
        <a:bodyPr/>
        <a:lstStyle/>
        <a:p>
          <a:endParaRPr lang="en-US"/>
        </a:p>
      </dgm:t>
    </dgm:pt>
    <dgm:pt modelId="{89613117-12E5-4459-BF8B-10E23D166708}" type="sibTrans" cxnId="{F8F5E1AE-64E7-4184-A1C3-A205A3AB915F}">
      <dgm:prSet/>
      <dgm:spPr/>
      <dgm:t>
        <a:bodyPr/>
        <a:lstStyle/>
        <a:p>
          <a:endParaRPr lang="en-US"/>
        </a:p>
      </dgm:t>
    </dgm:pt>
    <dgm:pt modelId="{3FA274E8-69B4-4436-9682-8A7F5AD3D68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B3827675-69D9-4FDD-8F7F-F88ACACABCDA}" type="parTrans" cxnId="{0F6A7E72-9CDC-474D-9F4D-CBE17A49F111}">
      <dgm:prSet/>
      <dgm:spPr/>
      <dgm:t>
        <a:bodyPr/>
        <a:lstStyle/>
        <a:p>
          <a:endParaRPr lang="en-US"/>
        </a:p>
      </dgm:t>
    </dgm:pt>
    <dgm:pt modelId="{A8382096-1421-4A2E-A8F5-7A0B7261ECA5}" type="sibTrans" cxnId="{0F6A7E72-9CDC-474D-9F4D-CBE17A49F111}">
      <dgm:prSet/>
      <dgm:spPr/>
      <dgm:t>
        <a:bodyPr/>
        <a:lstStyle/>
        <a:p>
          <a:endParaRPr lang="en-US"/>
        </a:p>
      </dgm:t>
    </dgm:pt>
    <dgm:pt modelId="{62CB1063-4617-4BE8-AADF-5C490A23F10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209969A0-6A47-415F-AE10-69CCBE87C729}" type="parTrans" cxnId="{B65A40A6-9EC9-4D40-92F6-4045BB40CCB0}">
      <dgm:prSet/>
      <dgm:spPr/>
      <dgm:t>
        <a:bodyPr/>
        <a:lstStyle/>
        <a:p>
          <a:endParaRPr lang="en-US"/>
        </a:p>
      </dgm:t>
    </dgm:pt>
    <dgm:pt modelId="{50A88B89-FD24-4787-894F-FE64AC3D32EC}" type="sibTrans" cxnId="{B65A40A6-9EC9-4D40-92F6-4045BB40CCB0}">
      <dgm:prSet/>
      <dgm:spPr/>
      <dgm:t>
        <a:bodyPr/>
        <a:lstStyle/>
        <a:p>
          <a:endParaRPr lang="en-US"/>
        </a:p>
      </dgm:t>
    </dgm:pt>
    <dgm:pt modelId="{09ABD2B9-06CC-4388-805D-643C6B11788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79FFFC8-C3E9-44C6-9F61-9332B040EFBB}" type="parTrans" cxnId="{71B5CCF6-AE3A-4911-A854-D9A8A9C54DA3}">
      <dgm:prSet/>
      <dgm:spPr/>
      <dgm:t>
        <a:bodyPr/>
        <a:lstStyle/>
        <a:p>
          <a:endParaRPr lang="en-US"/>
        </a:p>
      </dgm:t>
    </dgm:pt>
    <dgm:pt modelId="{81BA67E8-861D-431F-9F4D-F743F5481BF0}" type="sibTrans" cxnId="{71B5CCF6-AE3A-4911-A854-D9A8A9C54DA3}">
      <dgm:prSet/>
      <dgm:spPr/>
      <dgm:t>
        <a:bodyPr/>
        <a:lstStyle/>
        <a:p>
          <a:endParaRPr lang="en-US"/>
        </a:p>
      </dgm:t>
    </dgm:pt>
    <dgm:pt modelId="{9058E68A-C0A4-4470-8693-D1BDAB7735A1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B27B0F0C-2FD8-428A-A9EB-87F03080F0CC}" type="parTrans" cxnId="{4CC8E0DC-C9A7-40D9-BE68-F5026FA8AD69}">
      <dgm:prSet/>
      <dgm:spPr/>
      <dgm:t>
        <a:bodyPr/>
        <a:lstStyle/>
        <a:p>
          <a:endParaRPr lang="en-US"/>
        </a:p>
      </dgm:t>
    </dgm:pt>
    <dgm:pt modelId="{28D0DA5F-A7F3-4E66-8F96-C06A08328993}" type="sibTrans" cxnId="{4CC8E0DC-C9A7-40D9-BE68-F5026FA8AD69}">
      <dgm:prSet/>
      <dgm:spPr/>
      <dgm:t>
        <a:bodyPr/>
        <a:lstStyle/>
        <a:p>
          <a:endParaRPr lang="en-US"/>
        </a:p>
      </dgm:t>
    </dgm:pt>
    <dgm:pt modelId="{243BDBD7-706E-4BE2-B24F-D1E63A7DA9AD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EDDA211-035E-48C8-8EA7-7964998C027F}" type="parTrans" cxnId="{9E443ECA-53DD-46F7-8949-528839B84532}">
      <dgm:prSet/>
      <dgm:spPr/>
      <dgm:t>
        <a:bodyPr/>
        <a:lstStyle/>
        <a:p>
          <a:endParaRPr lang="en-US"/>
        </a:p>
      </dgm:t>
    </dgm:pt>
    <dgm:pt modelId="{6BC3E442-E591-41AF-BB18-A39E2D664D9D}" type="sibTrans" cxnId="{9E443ECA-53DD-46F7-8949-528839B84532}">
      <dgm:prSet/>
      <dgm:spPr/>
      <dgm:t>
        <a:bodyPr/>
        <a:lstStyle/>
        <a:p>
          <a:endParaRPr lang="en-US"/>
        </a:p>
      </dgm:t>
    </dgm:pt>
    <dgm:pt modelId="{10D69362-19AE-41B9-B8DF-804CB1F5DC1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6868A9B2-7B38-4AA6-A07E-06BAC5C8C35B}" type="parTrans" cxnId="{24476192-D082-4032-AC51-71C749C28330}">
      <dgm:prSet/>
      <dgm:spPr/>
      <dgm:t>
        <a:bodyPr/>
        <a:lstStyle/>
        <a:p>
          <a:endParaRPr lang="en-US"/>
        </a:p>
      </dgm:t>
    </dgm:pt>
    <dgm:pt modelId="{C2132568-B796-42AD-9963-F007F4BBF314}" type="sibTrans" cxnId="{24476192-D082-4032-AC51-71C749C28330}">
      <dgm:prSet/>
      <dgm:spPr/>
      <dgm:t>
        <a:bodyPr/>
        <a:lstStyle/>
        <a:p>
          <a:endParaRPr lang="en-US"/>
        </a:p>
      </dgm:t>
    </dgm:pt>
    <dgm:pt modelId="{66A4883B-3C01-42F2-B78B-EC4664BC5834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D0BE71BF-182F-4EE2-9E86-085F73994BF5}" type="parTrans" cxnId="{C96A89CE-2539-42D8-8E5B-2C00218016BB}">
      <dgm:prSet/>
      <dgm:spPr/>
      <dgm:t>
        <a:bodyPr/>
        <a:lstStyle/>
        <a:p>
          <a:endParaRPr lang="en-US"/>
        </a:p>
      </dgm:t>
    </dgm:pt>
    <dgm:pt modelId="{02BF8A39-21B8-47AA-8C6A-4F104B15F90C}" type="sibTrans" cxnId="{C96A89CE-2539-42D8-8E5B-2C00218016BB}">
      <dgm:prSet/>
      <dgm:spPr/>
      <dgm:t>
        <a:bodyPr/>
        <a:lstStyle/>
        <a:p>
          <a:endParaRPr lang="en-US"/>
        </a:p>
      </dgm:t>
    </dgm:pt>
    <dgm:pt modelId="{5A3597F1-4FD8-4B85-AB64-4689226EC3C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41D4A6B9-152D-412E-8691-8B87DB737A1D}" type="parTrans" cxnId="{91889A62-2DF9-412A-B68E-677BAA8CF049}">
      <dgm:prSet/>
      <dgm:spPr/>
      <dgm:t>
        <a:bodyPr/>
        <a:lstStyle/>
        <a:p>
          <a:endParaRPr lang="en-US"/>
        </a:p>
      </dgm:t>
    </dgm:pt>
    <dgm:pt modelId="{83C95627-CEA9-4A66-B281-B4F1ADEF7903}" type="sibTrans" cxnId="{91889A62-2DF9-412A-B68E-677BAA8CF049}">
      <dgm:prSet/>
      <dgm:spPr/>
      <dgm:t>
        <a:bodyPr/>
        <a:lstStyle/>
        <a:p>
          <a:endParaRPr lang="en-US"/>
        </a:p>
      </dgm:t>
    </dgm:pt>
    <dgm:pt modelId="{7A674B2F-5F34-4B22-B75B-61BE372DE2F2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D6D8D75F-E665-40BC-907B-F7A50F6F7E5F}" type="parTrans" cxnId="{BAA29F31-7BB5-4270-8FD8-B63D9DD16F8C}">
      <dgm:prSet/>
      <dgm:spPr/>
      <dgm:t>
        <a:bodyPr/>
        <a:lstStyle/>
        <a:p>
          <a:endParaRPr lang="en-US"/>
        </a:p>
      </dgm:t>
    </dgm:pt>
    <dgm:pt modelId="{B33E7E92-04D4-4321-88EA-B29DED18D49B}" type="sibTrans" cxnId="{BAA29F31-7BB5-4270-8FD8-B63D9DD16F8C}">
      <dgm:prSet/>
      <dgm:spPr/>
      <dgm:t>
        <a:bodyPr/>
        <a:lstStyle/>
        <a:p>
          <a:endParaRPr lang="en-US"/>
        </a:p>
      </dgm:t>
    </dgm:pt>
    <dgm:pt modelId="{60360677-1876-48B5-B743-77D897B7DAC5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F1CD317-5C64-45B0-B723-06549E46CA74}" type="parTrans" cxnId="{793E5E14-E99B-4D4C-8CB5-761BEFE3771C}">
      <dgm:prSet/>
      <dgm:spPr/>
      <dgm:t>
        <a:bodyPr/>
        <a:lstStyle/>
        <a:p>
          <a:endParaRPr lang="en-US"/>
        </a:p>
      </dgm:t>
    </dgm:pt>
    <dgm:pt modelId="{4E43829D-2B3A-44E8-96FA-2EAE5B552683}" type="sibTrans" cxnId="{793E5E14-E99B-4D4C-8CB5-761BEFE3771C}">
      <dgm:prSet/>
      <dgm:spPr/>
      <dgm:t>
        <a:bodyPr/>
        <a:lstStyle/>
        <a:p>
          <a:endParaRPr lang="en-US"/>
        </a:p>
      </dgm:t>
    </dgm:pt>
    <dgm:pt modelId="{7BA300ED-E07D-430B-BA8A-AEF8C0735A89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9E0E6ED-7560-45E0-B626-7501CF853B76}" type="parTrans" cxnId="{34CBDD2B-9E2E-4C3A-B118-AC995944FD1C}">
      <dgm:prSet/>
      <dgm:spPr/>
      <dgm:t>
        <a:bodyPr/>
        <a:lstStyle/>
        <a:p>
          <a:endParaRPr lang="en-US"/>
        </a:p>
      </dgm:t>
    </dgm:pt>
    <dgm:pt modelId="{39B84EF3-89D7-44A9-8018-F54145C995CD}" type="sibTrans" cxnId="{34CBDD2B-9E2E-4C3A-B118-AC995944FD1C}">
      <dgm:prSet/>
      <dgm:spPr/>
      <dgm:t>
        <a:bodyPr/>
        <a:lstStyle/>
        <a:p>
          <a:endParaRPr lang="en-US"/>
        </a:p>
      </dgm:t>
    </dgm:pt>
    <dgm:pt modelId="{01733EBB-9937-41B0-9E73-CB0D031D85C6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B0BFD9D-0455-4DC2-BBB4-385886D9EA5F}" type="parTrans" cxnId="{ABE42F8C-F774-45F2-8ED8-5A65D16FE9F7}">
      <dgm:prSet/>
      <dgm:spPr/>
      <dgm:t>
        <a:bodyPr/>
        <a:lstStyle/>
        <a:p>
          <a:endParaRPr lang="en-US"/>
        </a:p>
      </dgm:t>
    </dgm:pt>
    <dgm:pt modelId="{E296A606-1078-4383-B618-82CCE689E7B3}" type="sibTrans" cxnId="{ABE42F8C-F774-45F2-8ED8-5A65D16FE9F7}">
      <dgm:prSet/>
      <dgm:spPr/>
      <dgm:t>
        <a:bodyPr/>
        <a:lstStyle/>
        <a:p>
          <a:endParaRPr lang="en-US"/>
        </a:p>
      </dgm:t>
    </dgm:pt>
    <dgm:pt modelId="{728E2547-294C-4A43-A895-F8EEB9E9FA4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CE5A86D8-170C-4608-8AC2-281F8CAB37AD}" type="parTrans" cxnId="{CC8D2102-31A6-45FE-9A31-5DA5D2C03604}">
      <dgm:prSet/>
      <dgm:spPr/>
      <dgm:t>
        <a:bodyPr/>
        <a:lstStyle/>
        <a:p>
          <a:endParaRPr lang="en-US"/>
        </a:p>
      </dgm:t>
    </dgm:pt>
    <dgm:pt modelId="{F6AB3AA6-D938-4004-AA5E-6D9C40473692}" type="sibTrans" cxnId="{CC8D2102-31A6-45FE-9A31-5DA5D2C03604}">
      <dgm:prSet/>
      <dgm:spPr/>
      <dgm:t>
        <a:bodyPr/>
        <a:lstStyle/>
        <a:p>
          <a:endParaRPr lang="en-US"/>
        </a:p>
      </dgm:t>
    </dgm:pt>
    <dgm:pt modelId="{CCBA0F37-B6C4-4C0E-95AC-2BCAF8CA907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EA642AB-6BD4-4CF6-809E-FBD11F817AD6}" type="parTrans" cxnId="{92760E39-B4EC-4042-AA8B-D2B423C367E2}">
      <dgm:prSet/>
      <dgm:spPr/>
      <dgm:t>
        <a:bodyPr/>
        <a:lstStyle/>
        <a:p>
          <a:endParaRPr lang="en-US"/>
        </a:p>
      </dgm:t>
    </dgm:pt>
    <dgm:pt modelId="{80BD9E81-219D-4BFB-B250-B870007E3DD9}" type="sibTrans" cxnId="{92760E39-B4EC-4042-AA8B-D2B423C367E2}">
      <dgm:prSet/>
      <dgm:spPr/>
      <dgm:t>
        <a:bodyPr/>
        <a:lstStyle/>
        <a:p>
          <a:endParaRPr lang="en-US"/>
        </a:p>
      </dgm:t>
    </dgm:pt>
    <dgm:pt modelId="{FCD17D24-7D5F-4683-B48C-8BADD42750B8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E19D8172-F0FD-4755-B0FF-C8DC6BA2D1E7}" type="parTrans" cxnId="{D03EC580-B371-4568-B553-A23D0E08710C}">
      <dgm:prSet/>
      <dgm:spPr/>
      <dgm:t>
        <a:bodyPr/>
        <a:lstStyle/>
        <a:p>
          <a:endParaRPr lang="en-US"/>
        </a:p>
      </dgm:t>
    </dgm:pt>
    <dgm:pt modelId="{F68BE70F-4D4D-4D3E-8876-1C96BC31C24F}" type="sibTrans" cxnId="{D03EC580-B371-4568-B553-A23D0E08710C}">
      <dgm:prSet/>
      <dgm:spPr/>
      <dgm:t>
        <a:bodyPr/>
        <a:lstStyle/>
        <a:p>
          <a:endParaRPr lang="en-US"/>
        </a:p>
      </dgm:t>
    </dgm:pt>
    <dgm:pt modelId="{2A4915CC-9E92-4E15-ADA1-21548082634D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171DF52-83FE-4018-9119-6289581F1E7E}" type="parTrans" cxnId="{088E5675-C584-414D-9438-07753A378EBD}">
      <dgm:prSet/>
      <dgm:spPr/>
      <dgm:t>
        <a:bodyPr/>
        <a:lstStyle/>
        <a:p>
          <a:endParaRPr lang="en-US"/>
        </a:p>
      </dgm:t>
    </dgm:pt>
    <dgm:pt modelId="{AF242507-36F1-4955-B1CC-E45B0E04F2D1}" type="sibTrans" cxnId="{088E5675-C584-414D-9438-07753A378EBD}">
      <dgm:prSet/>
      <dgm:spPr/>
      <dgm:t>
        <a:bodyPr/>
        <a:lstStyle/>
        <a:p>
          <a:endParaRPr lang="en-US"/>
        </a:p>
      </dgm:t>
    </dgm:pt>
    <dgm:pt modelId="{8B87FA5D-93A3-4822-A382-F05507DD449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0D067BE4-E649-4FF9-8A95-0E36C82651D3}" type="parTrans" cxnId="{DB0F379D-96A0-4F5B-B86B-1681A303F86A}">
      <dgm:prSet/>
      <dgm:spPr/>
      <dgm:t>
        <a:bodyPr/>
        <a:lstStyle/>
        <a:p>
          <a:endParaRPr lang="en-US"/>
        </a:p>
      </dgm:t>
    </dgm:pt>
    <dgm:pt modelId="{C24AFDE3-3314-4997-9035-C858C151D6AC}" type="sibTrans" cxnId="{DB0F379D-96A0-4F5B-B86B-1681A303F86A}">
      <dgm:prSet/>
      <dgm:spPr/>
      <dgm:t>
        <a:bodyPr/>
        <a:lstStyle/>
        <a:p>
          <a:endParaRPr lang="en-US"/>
        </a:p>
      </dgm:t>
    </dgm:pt>
    <dgm:pt modelId="{E46F0DB7-6AA9-4DC0-BD13-65AC1D43A70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1934C08E-16AE-43C1-B984-DD3252A314B7}" type="parTrans" cxnId="{281B0F03-656C-4CF9-95F4-F1B28EDD44B9}">
      <dgm:prSet/>
      <dgm:spPr/>
      <dgm:t>
        <a:bodyPr/>
        <a:lstStyle/>
        <a:p>
          <a:endParaRPr lang="en-US"/>
        </a:p>
      </dgm:t>
    </dgm:pt>
    <dgm:pt modelId="{85803A8F-AF91-4F3D-8E99-853E936E4715}" type="sibTrans" cxnId="{281B0F03-656C-4CF9-95F4-F1B28EDD44B9}">
      <dgm:prSet/>
      <dgm:spPr/>
      <dgm:t>
        <a:bodyPr/>
        <a:lstStyle/>
        <a:p>
          <a:endParaRPr lang="en-US"/>
        </a:p>
      </dgm:t>
    </dgm:pt>
    <dgm:pt modelId="{25E5CE08-66CF-480E-99EF-825076FD96C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6101964-D676-4A05-B266-4ABB12E02F04}" type="parTrans" cxnId="{15A19BF9-0C80-492B-B12E-308834522D37}">
      <dgm:prSet/>
      <dgm:spPr/>
      <dgm:t>
        <a:bodyPr/>
        <a:lstStyle/>
        <a:p>
          <a:endParaRPr lang="en-US"/>
        </a:p>
      </dgm:t>
    </dgm:pt>
    <dgm:pt modelId="{21344166-8475-4230-97D8-992A3DE35129}" type="sibTrans" cxnId="{15A19BF9-0C80-492B-B12E-308834522D37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31071" custScaleY="481807" custLinFactY="-600000" custLinFactNeighborX="-81507" custLinFactNeighborY="-63327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7323" custScaleY="76714" custLinFactY="-15551" custLinFactNeighborX="1039" custLinFactNeighborY="-100000">
        <dgm:presLayoutVars>
          <dgm:bulletEnabled val="1"/>
        </dgm:presLayoutVars>
      </dgm:prSet>
      <dgm:spPr/>
    </dgm:pt>
  </dgm:ptLst>
  <dgm:cxnLst>
    <dgm:cxn modelId="{CC8D2102-31A6-45FE-9A31-5DA5D2C03604}" srcId="{FA84BF92-43C6-4E94-A77F-6263E68B6783}" destId="{728E2547-294C-4A43-A895-F8EEB9E9FA4E}" srcOrd="17" destOrd="0" parTransId="{CE5A86D8-170C-4608-8AC2-281F8CAB37AD}" sibTransId="{F6AB3AA6-D938-4004-AA5E-6D9C40473692}"/>
    <dgm:cxn modelId="{281B0F03-656C-4CF9-95F4-F1B28EDD44B9}" srcId="{FA84BF92-43C6-4E94-A77F-6263E68B6783}" destId="{E46F0DB7-6AA9-4DC0-BD13-65AC1D43A70C}" srcOrd="22" destOrd="0" parTransId="{1934C08E-16AE-43C1-B984-DD3252A314B7}" sibTransId="{85803A8F-AF91-4F3D-8E99-853E936E4715}"/>
    <dgm:cxn modelId="{A3EBE612-2754-4948-9CFA-8B44FE5E9C14}" type="presOf" srcId="{2E9CE74F-1444-4FFD-9804-D4D0D6E6D32C}" destId="{12E172B9-01B0-436D-9684-1CCC8FA3FE5C}" srcOrd="0" destOrd="1" presId="urn:microsoft.com/office/officeart/2005/8/layout/list1"/>
    <dgm:cxn modelId="{793E5E14-E99B-4D4C-8CB5-761BEFE3771C}" srcId="{FA84BF92-43C6-4E94-A77F-6263E68B6783}" destId="{60360677-1876-48B5-B743-77D897B7DAC5}" srcOrd="14" destOrd="0" parTransId="{5F1CD317-5C64-45B0-B723-06549E46CA74}" sibTransId="{4E43829D-2B3A-44E8-96FA-2EAE5B552683}"/>
    <dgm:cxn modelId="{458F1C15-2DAE-40D2-8BA9-83BA55A32F81}" type="presOf" srcId="{09ABD2B9-06CC-4388-805D-643C6B11788C}" destId="{12E172B9-01B0-436D-9684-1CCC8FA3FE5C}" srcOrd="0" destOrd="7" presId="urn:microsoft.com/office/officeart/2005/8/layout/list1"/>
    <dgm:cxn modelId="{60729415-E2FF-453F-BD3A-135B069CD7FB}" type="presOf" srcId="{E46F0DB7-6AA9-4DC0-BD13-65AC1D43A70C}" destId="{12E172B9-01B0-436D-9684-1CCC8FA3FE5C}" srcOrd="0" destOrd="22" presId="urn:microsoft.com/office/officeart/2005/8/layout/list1"/>
    <dgm:cxn modelId="{6FDE2C16-3A34-4177-AF61-F19FA27996C8}" type="presOf" srcId="{3FA274E8-69B4-4436-9682-8A7F5AD3D68B}" destId="{12E172B9-01B0-436D-9684-1CCC8FA3FE5C}" srcOrd="0" destOrd="5" presId="urn:microsoft.com/office/officeart/2005/8/layout/list1"/>
    <dgm:cxn modelId="{E4ADBF20-980D-4A0B-BADA-765C3DEB6709}" type="presOf" srcId="{7BA300ED-E07D-430B-BA8A-AEF8C0735A89}" destId="{12E172B9-01B0-436D-9684-1CCC8FA3FE5C}" srcOrd="0" destOrd="15" presId="urn:microsoft.com/office/officeart/2005/8/layout/list1"/>
    <dgm:cxn modelId="{F49C7321-D0A6-45EB-A861-6C8FBB6426E7}" type="presOf" srcId="{8C37E17B-0716-465F-9295-F86423B50129}" destId="{12E172B9-01B0-436D-9684-1CCC8FA3FE5C}" srcOrd="0" destOrd="2" presId="urn:microsoft.com/office/officeart/2005/8/layout/list1"/>
    <dgm:cxn modelId="{1591E922-5655-44B9-AA3F-CD8925B7ED5D}" type="presOf" srcId="{DBB241FC-807F-4541-8E34-E752DAC50693}" destId="{12E172B9-01B0-436D-9684-1CCC8FA3FE5C}" srcOrd="0" destOrd="24" presId="urn:microsoft.com/office/officeart/2005/8/layout/list1"/>
    <dgm:cxn modelId="{51B0ED25-D7C9-4514-B82C-8E05E8439076}" type="presOf" srcId="{EC014A8F-2B75-4FDF-BD7B-132ECDBC5374}" destId="{12E172B9-01B0-436D-9684-1CCC8FA3FE5C}" srcOrd="0" destOrd="3" presId="urn:microsoft.com/office/officeart/2005/8/layout/list1"/>
    <dgm:cxn modelId="{99506C27-94AA-4EC4-8E19-2B729DA21854}" srcId="{FA84BF92-43C6-4E94-A77F-6263E68B6783}" destId="{2E9CE74F-1444-4FFD-9804-D4D0D6E6D32C}" srcOrd="1" destOrd="0" parTransId="{A019D24F-5F3A-430D-9FE6-C2B52D2ABA2F}" sibTransId="{C3C1D251-1FF6-4A8F-A24D-5FC573644C19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34CBDD2B-9E2E-4C3A-B118-AC995944FD1C}" srcId="{FA84BF92-43C6-4E94-A77F-6263E68B6783}" destId="{7BA300ED-E07D-430B-BA8A-AEF8C0735A89}" srcOrd="15" destOrd="0" parTransId="{79E0E6ED-7560-45E0-B626-7501CF853B76}" sibTransId="{39B84EF3-89D7-44A9-8018-F54145C995CD}"/>
    <dgm:cxn modelId="{BAA29F31-7BB5-4270-8FD8-B63D9DD16F8C}" srcId="{FA84BF92-43C6-4E94-A77F-6263E68B6783}" destId="{7A674B2F-5F34-4B22-B75B-61BE372DE2F2}" srcOrd="13" destOrd="0" parTransId="{D6D8D75F-E665-40BC-907B-F7A50F6F7E5F}" sibTransId="{B33E7E92-04D4-4321-88EA-B29DED18D49B}"/>
    <dgm:cxn modelId="{DA133432-B0A0-430D-B4B6-AD74F8A2773F}" type="presOf" srcId="{01733EBB-9937-41B0-9E73-CB0D031D85C6}" destId="{12E172B9-01B0-436D-9684-1CCC8FA3FE5C}" srcOrd="0" destOrd="16" presId="urn:microsoft.com/office/officeart/2005/8/layout/list1"/>
    <dgm:cxn modelId="{490AFE34-F6BD-4DF6-9C22-D6F9EC3A8416}" type="presOf" srcId="{8B87FA5D-93A3-4822-A382-F05507DD4493}" destId="{12E172B9-01B0-436D-9684-1CCC8FA3FE5C}" srcOrd="0" destOrd="21" presId="urn:microsoft.com/office/officeart/2005/8/layout/list1"/>
    <dgm:cxn modelId="{92760E39-B4EC-4042-AA8B-D2B423C367E2}" srcId="{FA84BF92-43C6-4E94-A77F-6263E68B6783}" destId="{CCBA0F37-B6C4-4C0E-95AC-2BCAF8CA907B}" srcOrd="18" destOrd="0" parTransId="{3EA642AB-6BD4-4CF6-809E-FBD11F817AD6}" sibTransId="{80BD9E81-219D-4BFB-B250-B870007E3DD9}"/>
    <dgm:cxn modelId="{D84C9C5D-6264-4133-BDB4-EB59D4539014}" type="presOf" srcId="{CCBA0F37-B6C4-4C0E-95AC-2BCAF8CA907B}" destId="{12E172B9-01B0-436D-9684-1CCC8FA3FE5C}" srcOrd="0" destOrd="18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DBDB941-25DD-4F79-A855-39F101EA072D}" type="presOf" srcId="{60360677-1876-48B5-B743-77D897B7DAC5}" destId="{12E172B9-01B0-436D-9684-1CCC8FA3FE5C}" srcOrd="0" destOrd="14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91889A62-2DF9-412A-B68E-677BAA8CF049}" srcId="{FA84BF92-43C6-4E94-A77F-6263E68B6783}" destId="{5A3597F1-4FD8-4B85-AB64-4689226EC3C3}" srcOrd="12" destOrd="0" parTransId="{41D4A6B9-152D-412E-8691-8B87DB737A1D}" sibTransId="{83C95627-CEA9-4A66-B281-B4F1ADEF7903}"/>
    <dgm:cxn modelId="{F604CE6E-93DE-49FE-A2DB-3718E45D5567}" type="presOf" srcId="{2A4915CC-9E92-4E15-ADA1-21548082634D}" destId="{12E172B9-01B0-436D-9684-1CCC8FA3FE5C}" srcOrd="0" destOrd="20" presId="urn:microsoft.com/office/officeart/2005/8/layout/list1"/>
    <dgm:cxn modelId="{C633BA50-5990-418E-9019-68DDD5B8B6AD}" type="presOf" srcId="{9058E68A-C0A4-4470-8693-D1BDAB7735A1}" destId="{12E172B9-01B0-436D-9684-1CCC8FA3FE5C}" srcOrd="0" destOrd="8" presId="urn:microsoft.com/office/officeart/2005/8/layout/list1"/>
    <dgm:cxn modelId="{0F6A7E72-9CDC-474D-9F4D-CBE17A49F111}" srcId="{FA84BF92-43C6-4E94-A77F-6263E68B6783}" destId="{3FA274E8-69B4-4436-9682-8A7F5AD3D68B}" srcOrd="5" destOrd="0" parTransId="{B3827675-69D9-4FDD-8F7F-F88ACACABCDA}" sibTransId="{A8382096-1421-4A2E-A8F5-7A0B7261ECA5}"/>
    <dgm:cxn modelId="{088E5675-C584-414D-9438-07753A378EBD}" srcId="{FA84BF92-43C6-4E94-A77F-6263E68B6783}" destId="{2A4915CC-9E92-4E15-ADA1-21548082634D}" srcOrd="20" destOrd="0" parTransId="{3171DF52-83FE-4018-9119-6289581F1E7E}" sibTransId="{AF242507-36F1-4955-B1CC-E45B0E04F2D1}"/>
    <dgm:cxn modelId="{E7783057-8929-481A-BEA9-1FFC2665C90B}" type="presOf" srcId="{A3CA2D03-B75A-4F05-88C7-3B42ECB72A87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03EC580-B371-4568-B553-A23D0E08710C}" srcId="{FA84BF92-43C6-4E94-A77F-6263E68B6783}" destId="{FCD17D24-7D5F-4683-B48C-8BADD42750B8}" srcOrd="19" destOrd="0" parTransId="{E19D8172-F0FD-4755-B0FF-C8DC6BA2D1E7}" sibTransId="{F68BE70F-4D4D-4D3E-8876-1C96BC31C24F}"/>
    <dgm:cxn modelId="{ABE42F8C-F774-45F2-8ED8-5A65D16FE9F7}" srcId="{FA84BF92-43C6-4E94-A77F-6263E68B6783}" destId="{01733EBB-9937-41B0-9E73-CB0D031D85C6}" srcOrd="16" destOrd="0" parTransId="{3B0BFD9D-0455-4DC2-BBB4-385886D9EA5F}" sibTransId="{E296A606-1078-4383-B618-82CCE689E7B3}"/>
    <dgm:cxn modelId="{24476192-D082-4032-AC51-71C749C28330}" srcId="{FA84BF92-43C6-4E94-A77F-6263E68B6783}" destId="{10D69362-19AE-41B9-B8DF-804CB1F5DC1E}" srcOrd="10" destOrd="0" parTransId="{6868A9B2-7B38-4AA6-A07E-06BAC5C8C35B}" sibTransId="{C2132568-B796-42AD-9963-F007F4BBF314}"/>
    <dgm:cxn modelId="{F2369094-47E2-4801-B3D0-6A04F75E1092}" type="presOf" srcId="{62CB1063-4617-4BE8-AADF-5C490A23F10B}" destId="{12E172B9-01B0-436D-9684-1CCC8FA3FE5C}" srcOrd="0" destOrd="6" presId="urn:microsoft.com/office/officeart/2005/8/layout/list1"/>
    <dgm:cxn modelId="{EDF59796-8B40-4819-B792-020AF901ECF1}" srcId="{FA84BF92-43C6-4E94-A77F-6263E68B6783}" destId="{A3CA2D03-B75A-4F05-88C7-3B42ECB72A87}" srcOrd="0" destOrd="0" parTransId="{FED237BE-D6DF-4AE9-B9C8-44BE70D04CEA}" sibTransId="{084444D0-15F9-4706-B9AA-AA5A6DDAF010}"/>
    <dgm:cxn modelId="{D54CBD99-5104-45C7-8751-879E6DE62A0D}" type="presOf" srcId="{66A4883B-3C01-42F2-B78B-EC4664BC5834}" destId="{12E172B9-01B0-436D-9684-1CCC8FA3FE5C}" srcOrd="0" destOrd="11" presId="urn:microsoft.com/office/officeart/2005/8/layout/list1"/>
    <dgm:cxn modelId="{C9BA199B-7DA9-41BF-B183-2AE2FDF88470}" type="presOf" srcId="{BEFEE381-F77E-4DBA-AA61-94EFE9C3037C}" destId="{12E172B9-01B0-436D-9684-1CCC8FA3FE5C}" srcOrd="0" destOrd="4" presId="urn:microsoft.com/office/officeart/2005/8/layout/list1"/>
    <dgm:cxn modelId="{DB0F379D-96A0-4F5B-B86B-1681A303F86A}" srcId="{FA84BF92-43C6-4E94-A77F-6263E68B6783}" destId="{8B87FA5D-93A3-4822-A382-F05507DD4493}" srcOrd="21" destOrd="0" parTransId="{0D067BE4-E649-4FF9-8A95-0E36C82651D3}" sibTransId="{C24AFDE3-3314-4997-9035-C858C151D6AC}"/>
    <dgm:cxn modelId="{B70785A5-1447-4D43-AB42-20562CF1FB1E}" type="presOf" srcId="{728E2547-294C-4A43-A895-F8EEB9E9FA4E}" destId="{12E172B9-01B0-436D-9684-1CCC8FA3FE5C}" srcOrd="0" destOrd="17" presId="urn:microsoft.com/office/officeart/2005/8/layout/list1"/>
    <dgm:cxn modelId="{B65A40A6-9EC9-4D40-92F6-4045BB40CCB0}" srcId="{FA84BF92-43C6-4E94-A77F-6263E68B6783}" destId="{62CB1063-4617-4BE8-AADF-5C490A23F10B}" srcOrd="6" destOrd="0" parTransId="{209969A0-6A47-415F-AE10-69CCBE87C729}" sibTransId="{50A88B89-FD24-4787-894F-FE64AC3D32EC}"/>
    <dgm:cxn modelId="{84E218AA-D828-4B25-A149-FFD433C5CD61}" srcId="{FA84BF92-43C6-4E94-A77F-6263E68B6783}" destId="{DBB241FC-807F-4541-8E34-E752DAC50693}" srcOrd="24" destOrd="0" parTransId="{68D08564-E03F-4C41-868A-E9B35DE208FD}" sibTransId="{24C17237-D818-44A4-A878-DCDBACFB5EFC}"/>
    <dgm:cxn modelId="{F8F5E1AE-64E7-4184-A1C3-A205A3AB915F}" srcId="{FA84BF92-43C6-4E94-A77F-6263E68B6783}" destId="{BEFEE381-F77E-4DBA-AA61-94EFE9C3037C}" srcOrd="4" destOrd="0" parTransId="{ECE2280C-C503-47E8-B08F-C3CF446CF935}" sibTransId="{89613117-12E5-4459-BF8B-10E23D166708}"/>
    <dgm:cxn modelId="{029006C5-96CA-4FE7-938E-3D2EFE009ECB}" type="presOf" srcId="{243BDBD7-706E-4BE2-B24F-D1E63A7DA9AD}" destId="{12E172B9-01B0-436D-9684-1CCC8FA3FE5C}" srcOrd="0" destOrd="9" presId="urn:microsoft.com/office/officeart/2005/8/layout/list1"/>
    <dgm:cxn modelId="{391433CA-B3CF-448F-BA3D-BE9B3496244E}" srcId="{FA84BF92-43C6-4E94-A77F-6263E68B6783}" destId="{EC014A8F-2B75-4FDF-BD7B-132ECDBC5374}" srcOrd="3" destOrd="0" parTransId="{5105501E-7858-412F-A613-21C45D6F231A}" sibTransId="{1D1F9729-CD68-418D-9D08-41B5EF7AAB7D}"/>
    <dgm:cxn modelId="{9E443ECA-53DD-46F7-8949-528839B84532}" srcId="{FA84BF92-43C6-4E94-A77F-6263E68B6783}" destId="{243BDBD7-706E-4BE2-B24F-D1E63A7DA9AD}" srcOrd="9" destOrd="0" parTransId="{7EDDA211-035E-48C8-8EA7-7964998C027F}" sibTransId="{6BC3E442-E591-41AF-BB18-A39E2D664D9D}"/>
    <dgm:cxn modelId="{C96A89CE-2539-42D8-8E5B-2C00218016BB}" srcId="{FA84BF92-43C6-4E94-A77F-6263E68B6783}" destId="{66A4883B-3C01-42F2-B78B-EC4664BC5834}" srcOrd="11" destOrd="0" parTransId="{D0BE71BF-182F-4EE2-9E86-085F73994BF5}" sibTransId="{02BF8A39-21B8-47AA-8C6A-4F104B15F90C}"/>
    <dgm:cxn modelId="{15EA08D3-9EBE-49A0-AE1E-4A44B884CEA8}" type="presOf" srcId="{10D69362-19AE-41B9-B8DF-804CB1F5DC1E}" destId="{12E172B9-01B0-436D-9684-1CCC8FA3FE5C}" srcOrd="0" destOrd="10" presId="urn:microsoft.com/office/officeart/2005/8/layout/list1"/>
    <dgm:cxn modelId="{4CC8E0DC-C9A7-40D9-BE68-F5026FA8AD69}" srcId="{FA84BF92-43C6-4E94-A77F-6263E68B6783}" destId="{9058E68A-C0A4-4470-8693-D1BDAB7735A1}" srcOrd="8" destOrd="0" parTransId="{B27B0F0C-2FD8-428A-A9EB-87F03080F0CC}" sibTransId="{28D0DA5F-A7F3-4E66-8F96-C06A08328993}"/>
    <dgm:cxn modelId="{5975B7DD-2C8F-4E9A-9E13-E537ED88996A}" type="presOf" srcId="{7A674B2F-5F34-4B22-B75B-61BE372DE2F2}" destId="{12E172B9-01B0-436D-9684-1CCC8FA3FE5C}" srcOrd="0" destOrd="13" presId="urn:microsoft.com/office/officeart/2005/8/layout/list1"/>
    <dgm:cxn modelId="{F99327F0-37F2-441D-845B-5F9FF51FFB41}" srcId="{FA84BF92-43C6-4E94-A77F-6263E68B6783}" destId="{8C37E17B-0716-465F-9295-F86423B50129}" srcOrd="2" destOrd="0" parTransId="{1DDB3DCA-5983-4D0B-8A58-30AB86B265DF}" sibTransId="{A6B7FC7D-4720-475C-96EB-E9B8BE442970}"/>
    <dgm:cxn modelId="{5770F8F3-EE84-41D0-8FCB-979E32BB9270}" type="presOf" srcId="{FCD17D24-7D5F-4683-B48C-8BADD42750B8}" destId="{12E172B9-01B0-436D-9684-1CCC8FA3FE5C}" srcOrd="0" destOrd="19" presId="urn:microsoft.com/office/officeart/2005/8/layout/list1"/>
    <dgm:cxn modelId="{71B5CCF6-AE3A-4911-A854-D9A8A9C54DA3}" srcId="{FA84BF92-43C6-4E94-A77F-6263E68B6783}" destId="{09ABD2B9-06CC-4388-805D-643C6B11788C}" srcOrd="7" destOrd="0" parTransId="{779FFFC8-C3E9-44C6-9F61-9332B040EFBB}" sibTransId="{81BA67E8-861D-431F-9F4D-F743F5481BF0}"/>
    <dgm:cxn modelId="{524354F7-303B-4E87-8D02-F58D20436E5A}" type="presOf" srcId="{25E5CE08-66CF-480E-99EF-825076FD96CC}" destId="{12E172B9-01B0-436D-9684-1CCC8FA3FE5C}" srcOrd="0" destOrd="23" presId="urn:microsoft.com/office/officeart/2005/8/layout/list1"/>
    <dgm:cxn modelId="{15A19BF9-0C80-492B-B12E-308834522D37}" srcId="{FA84BF92-43C6-4E94-A77F-6263E68B6783}" destId="{25E5CE08-66CF-480E-99EF-825076FD96CC}" srcOrd="23" destOrd="0" parTransId="{76101964-D676-4A05-B266-4ABB12E02F04}" sibTransId="{21344166-8475-4230-97D8-992A3DE35129}"/>
    <dgm:cxn modelId="{B86A6AFB-D9C8-4918-AC83-22BDDD9B6E2B}" type="presOf" srcId="{5A3597F1-4FD8-4B85-AB64-4689226EC3C3}" destId="{12E172B9-01B0-436D-9684-1CCC8FA3FE5C}" srcOrd="0" destOrd="12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MarkeTrak Subtype Volume Analysis – July 2021 – Dec 2022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BB241FC-807F-4541-8E34-E752DAC5069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68D08564-E03F-4C41-868A-E9B35DE208FD}" type="parTrans" cxnId="{84E218AA-D828-4B25-A149-FFD433C5CD61}">
      <dgm:prSet/>
      <dgm:spPr/>
      <dgm:t>
        <a:bodyPr/>
        <a:lstStyle/>
        <a:p>
          <a:endParaRPr lang="en-US"/>
        </a:p>
      </dgm:t>
    </dgm:pt>
    <dgm:pt modelId="{24C17237-D818-44A4-A878-DCDBACFB5EFC}" type="sibTrans" cxnId="{84E218AA-D828-4B25-A149-FFD433C5CD61}">
      <dgm:prSet/>
      <dgm:spPr/>
      <dgm:t>
        <a:bodyPr/>
        <a:lstStyle/>
        <a:p>
          <a:endParaRPr lang="en-US"/>
        </a:p>
      </dgm:t>
    </dgm:pt>
    <dgm:pt modelId="{A3CA2D03-B75A-4F05-88C7-3B42ECB72A87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FED237BE-D6DF-4AE9-B9C8-44BE70D04CEA}" type="parTrans" cxnId="{EDF59796-8B40-4819-B792-020AF901ECF1}">
      <dgm:prSet/>
      <dgm:spPr/>
      <dgm:t>
        <a:bodyPr/>
        <a:lstStyle/>
        <a:p>
          <a:endParaRPr lang="en-US"/>
        </a:p>
      </dgm:t>
    </dgm:pt>
    <dgm:pt modelId="{084444D0-15F9-4706-B9AA-AA5A6DDAF010}" type="sibTrans" cxnId="{EDF59796-8B40-4819-B792-020AF901ECF1}">
      <dgm:prSet/>
      <dgm:spPr/>
      <dgm:t>
        <a:bodyPr/>
        <a:lstStyle/>
        <a:p>
          <a:endParaRPr lang="en-US"/>
        </a:p>
      </dgm:t>
    </dgm:pt>
    <dgm:pt modelId="{2E9CE74F-1444-4FFD-9804-D4D0D6E6D32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A019D24F-5F3A-430D-9FE6-C2B52D2ABA2F}" type="parTrans" cxnId="{99506C27-94AA-4EC4-8E19-2B729DA21854}">
      <dgm:prSet/>
      <dgm:spPr/>
      <dgm:t>
        <a:bodyPr/>
        <a:lstStyle/>
        <a:p>
          <a:endParaRPr lang="en-US"/>
        </a:p>
      </dgm:t>
    </dgm:pt>
    <dgm:pt modelId="{C3C1D251-1FF6-4A8F-A24D-5FC573644C19}" type="sibTrans" cxnId="{99506C27-94AA-4EC4-8E19-2B729DA21854}">
      <dgm:prSet/>
      <dgm:spPr/>
      <dgm:t>
        <a:bodyPr/>
        <a:lstStyle/>
        <a:p>
          <a:endParaRPr lang="en-US"/>
        </a:p>
      </dgm:t>
    </dgm:pt>
    <dgm:pt modelId="{8C37E17B-0716-465F-9295-F86423B50129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1DDB3DCA-5983-4D0B-8A58-30AB86B265DF}" type="parTrans" cxnId="{F99327F0-37F2-441D-845B-5F9FF51FFB41}">
      <dgm:prSet/>
      <dgm:spPr/>
      <dgm:t>
        <a:bodyPr/>
        <a:lstStyle/>
        <a:p>
          <a:endParaRPr lang="en-US"/>
        </a:p>
      </dgm:t>
    </dgm:pt>
    <dgm:pt modelId="{A6B7FC7D-4720-475C-96EB-E9B8BE442970}" type="sibTrans" cxnId="{F99327F0-37F2-441D-845B-5F9FF51FFB41}">
      <dgm:prSet/>
      <dgm:spPr/>
      <dgm:t>
        <a:bodyPr/>
        <a:lstStyle/>
        <a:p>
          <a:endParaRPr lang="en-US"/>
        </a:p>
      </dgm:t>
    </dgm:pt>
    <dgm:pt modelId="{EC014A8F-2B75-4FDF-BD7B-132ECDBC5374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105501E-7858-412F-A613-21C45D6F231A}" type="parTrans" cxnId="{391433CA-B3CF-448F-BA3D-BE9B3496244E}">
      <dgm:prSet/>
      <dgm:spPr/>
      <dgm:t>
        <a:bodyPr/>
        <a:lstStyle/>
        <a:p>
          <a:endParaRPr lang="en-US"/>
        </a:p>
      </dgm:t>
    </dgm:pt>
    <dgm:pt modelId="{1D1F9729-CD68-418D-9D08-41B5EF7AAB7D}" type="sibTrans" cxnId="{391433CA-B3CF-448F-BA3D-BE9B3496244E}">
      <dgm:prSet/>
      <dgm:spPr/>
      <dgm:t>
        <a:bodyPr/>
        <a:lstStyle/>
        <a:p>
          <a:endParaRPr lang="en-US"/>
        </a:p>
      </dgm:t>
    </dgm:pt>
    <dgm:pt modelId="{BEFEE381-F77E-4DBA-AA61-94EFE9C3037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ECE2280C-C503-47E8-B08F-C3CF446CF935}" type="parTrans" cxnId="{F8F5E1AE-64E7-4184-A1C3-A205A3AB915F}">
      <dgm:prSet/>
      <dgm:spPr/>
      <dgm:t>
        <a:bodyPr/>
        <a:lstStyle/>
        <a:p>
          <a:endParaRPr lang="en-US"/>
        </a:p>
      </dgm:t>
    </dgm:pt>
    <dgm:pt modelId="{89613117-12E5-4459-BF8B-10E23D166708}" type="sibTrans" cxnId="{F8F5E1AE-64E7-4184-A1C3-A205A3AB915F}">
      <dgm:prSet/>
      <dgm:spPr/>
      <dgm:t>
        <a:bodyPr/>
        <a:lstStyle/>
        <a:p>
          <a:endParaRPr lang="en-US"/>
        </a:p>
      </dgm:t>
    </dgm:pt>
    <dgm:pt modelId="{3FA274E8-69B4-4436-9682-8A7F5AD3D68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B3827675-69D9-4FDD-8F7F-F88ACACABCDA}" type="parTrans" cxnId="{0F6A7E72-9CDC-474D-9F4D-CBE17A49F111}">
      <dgm:prSet/>
      <dgm:spPr/>
      <dgm:t>
        <a:bodyPr/>
        <a:lstStyle/>
        <a:p>
          <a:endParaRPr lang="en-US"/>
        </a:p>
      </dgm:t>
    </dgm:pt>
    <dgm:pt modelId="{A8382096-1421-4A2E-A8F5-7A0B7261ECA5}" type="sibTrans" cxnId="{0F6A7E72-9CDC-474D-9F4D-CBE17A49F111}">
      <dgm:prSet/>
      <dgm:spPr/>
      <dgm:t>
        <a:bodyPr/>
        <a:lstStyle/>
        <a:p>
          <a:endParaRPr lang="en-US"/>
        </a:p>
      </dgm:t>
    </dgm:pt>
    <dgm:pt modelId="{62CB1063-4617-4BE8-AADF-5C490A23F10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209969A0-6A47-415F-AE10-69CCBE87C729}" type="parTrans" cxnId="{B65A40A6-9EC9-4D40-92F6-4045BB40CCB0}">
      <dgm:prSet/>
      <dgm:spPr/>
      <dgm:t>
        <a:bodyPr/>
        <a:lstStyle/>
        <a:p>
          <a:endParaRPr lang="en-US"/>
        </a:p>
      </dgm:t>
    </dgm:pt>
    <dgm:pt modelId="{50A88B89-FD24-4787-894F-FE64AC3D32EC}" type="sibTrans" cxnId="{B65A40A6-9EC9-4D40-92F6-4045BB40CCB0}">
      <dgm:prSet/>
      <dgm:spPr/>
      <dgm:t>
        <a:bodyPr/>
        <a:lstStyle/>
        <a:p>
          <a:endParaRPr lang="en-US"/>
        </a:p>
      </dgm:t>
    </dgm:pt>
    <dgm:pt modelId="{09ABD2B9-06CC-4388-805D-643C6B11788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79FFFC8-C3E9-44C6-9F61-9332B040EFBB}" type="parTrans" cxnId="{71B5CCF6-AE3A-4911-A854-D9A8A9C54DA3}">
      <dgm:prSet/>
      <dgm:spPr/>
      <dgm:t>
        <a:bodyPr/>
        <a:lstStyle/>
        <a:p>
          <a:endParaRPr lang="en-US"/>
        </a:p>
      </dgm:t>
    </dgm:pt>
    <dgm:pt modelId="{81BA67E8-861D-431F-9F4D-F743F5481BF0}" type="sibTrans" cxnId="{71B5CCF6-AE3A-4911-A854-D9A8A9C54DA3}">
      <dgm:prSet/>
      <dgm:spPr/>
      <dgm:t>
        <a:bodyPr/>
        <a:lstStyle/>
        <a:p>
          <a:endParaRPr lang="en-US"/>
        </a:p>
      </dgm:t>
    </dgm:pt>
    <dgm:pt modelId="{9058E68A-C0A4-4470-8693-D1BDAB7735A1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B27B0F0C-2FD8-428A-A9EB-87F03080F0CC}" type="parTrans" cxnId="{4CC8E0DC-C9A7-40D9-BE68-F5026FA8AD69}">
      <dgm:prSet/>
      <dgm:spPr/>
      <dgm:t>
        <a:bodyPr/>
        <a:lstStyle/>
        <a:p>
          <a:endParaRPr lang="en-US"/>
        </a:p>
      </dgm:t>
    </dgm:pt>
    <dgm:pt modelId="{28D0DA5F-A7F3-4E66-8F96-C06A08328993}" type="sibTrans" cxnId="{4CC8E0DC-C9A7-40D9-BE68-F5026FA8AD69}">
      <dgm:prSet/>
      <dgm:spPr/>
      <dgm:t>
        <a:bodyPr/>
        <a:lstStyle/>
        <a:p>
          <a:endParaRPr lang="en-US"/>
        </a:p>
      </dgm:t>
    </dgm:pt>
    <dgm:pt modelId="{243BDBD7-706E-4BE2-B24F-D1E63A7DA9AD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EDDA211-035E-48C8-8EA7-7964998C027F}" type="parTrans" cxnId="{9E443ECA-53DD-46F7-8949-528839B84532}">
      <dgm:prSet/>
      <dgm:spPr/>
      <dgm:t>
        <a:bodyPr/>
        <a:lstStyle/>
        <a:p>
          <a:endParaRPr lang="en-US"/>
        </a:p>
      </dgm:t>
    </dgm:pt>
    <dgm:pt modelId="{6BC3E442-E591-41AF-BB18-A39E2D664D9D}" type="sibTrans" cxnId="{9E443ECA-53DD-46F7-8949-528839B84532}">
      <dgm:prSet/>
      <dgm:spPr/>
      <dgm:t>
        <a:bodyPr/>
        <a:lstStyle/>
        <a:p>
          <a:endParaRPr lang="en-US"/>
        </a:p>
      </dgm:t>
    </dgm:pt>
    <dgm:pt modelId="{10D69362-19AE-41B9-B8DF-804CB1F5DC1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6868A9B2-7B38-4AA6-A07E-06BAC5C8C35B}" type="parTrans" cxnId="{24476192-D082-4032-AC51-71C749C28330}">
      <dgm:prSet/>
      <dgm:spPr/>
      <dgm:t>
        <a:bodyPr/>
        <a:lstStyle/>
        <a:p>
          <a:endParaRPr lang="en-US"/>
        </a:p>
      </dgm:t>
    </dgm:pt>
    <dgm:pt modelId="{C2132568-B796-42AD-9963-F007F4BBF314}" type="sibTrans" cxnId="{24476192-D082-4032-AC51-71C749C28330}">
      <dgm:prSet/>
      <dgm:spPr/>
      <dgm:t>
        <a:bodyPr/>
        <a:lstStyle/>
        <a:p>
          <a:endParaRPr lang="en-US"/>
        </a:p>
      </dgm:t>
    </dgm:pt>
    <dgm:pt modelId="{66A4883B-3C01-42F2-B78B-EC4664BC5834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D0BE71BF-182F-4EE2-9E86-085F73994BF5}" type="parTrans" cxnId="{C96A89CE-2539-42D8-8E5B-2C00218016BB}">
      <dgm:prSet/>
      <dgm:spPr/>
      <dgm:t>
        <a:bodyPr/>
        <a:lstStyle/>
        <a:p>
          <a:endParaRPr lang="en-US"/>
        </a:p>
      </dgm:t>
    </dgm:pt>
    <dgm:pt modelId="{02BF8A39-21B8-47AA-8C6A-4F104B15F90C}" type="sibTrans" cxnId="{C96A89CE-2539-42D8-8E5B-2C00218016BB}">
      <dgm:prSet/>
      <dgm:spPr/>
      <dgm:t>
        <a:bodyPr/>
        <a:lstStyle/>
        <a:p>
          <a:endParaRPr lang="en-US"/>
        </a:p>
      </dgm:t>
    </dgm:pt>
    <dgm:pt modelId="{5A3597F1-4FD8-4B85-AB64-4689226EC3C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41D4A6B9-152D-412E-8691-8B87DB737A1D}" type="parTrans" cxnId="{91889A62-2DF9-412A-B68E-677BAA8CF049}">
      <dgm:prSet/>
      <dgm:spPr/>
      <dgm:t>
        <a:bodyPr/>
        <a:lstStyle/>
        <a:p>
          <a:endParaRPr lang="en-US"/>
        </a:p>
      </dgm:t>
    </dgm:pt>
    <dgm:pt modelId="{83C95627-CEA9-4A66-B281-B4F1ADEF7903}" type="sibTrans" cxnId="{91889A62-2DF9-412A-B68E-677BAA8CF049}">
      <dgm:prSet/>
      <dgm:spPr/>
      <dgm:t>
        <a:bodyPr/>
        <a:lstStyle/>
        <a:p>
          <a:endParaRPr lang="en-US"/>
        </a:p>
      </dgm:t>
    </dgm:pt>
    <dgm:pt modelId="{7A674B2F-5F34-4B22-B75B-61BE372DE2F2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D6D8D75F-E665-40BC-907B-F7A50F6F7E5F}" type="parTrans" cxnId="{BAA29F31-7BB5-4270-8FD8-B63D9DD16F8C}">
      <dgm:prSet/>
      <dgm:spPr/>
      <dgm:t>
        <a:bodyPr/>
        <a:lstStyle/>
        <a:p>
          <a:endParaRPr lang="en-US"/>
        </a:p>
      </dgm:t>
    </dgm:pt>
    <dgm:pt modelId="{B33E7E92-04D4-4321-88EA-B29DED18D49B}" type="sibTrans" cxnId="{BAA29F31-7BB5-4270-8FD8-B63D9DD16F8C}">
      <dgm:prSet/>
      <dgm:spPr/>
      <dgm:t>
        <a:bodyPr/>
        <a:lstStyle/>
        <a:p>
          <a:endParaRPr lang="en-US"/>
        </a:p>
      </dgm:t>
    </dgm:pt>
    <dgm:pt modelId="{60360677-1876-48B5-B743-77D897B7DAC5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5F1CD317-5C64-45B0-B723-06549E46CA74}" type="parTrans" cxnId="{793E5E14-E99B-4D4C-8CB5-761BEFE3771C}">
      <dgm:prSet/>
      <dgm:spPr/>
      <dgm:t>
        <a:bodyPr/>
        <a:lstStyle/>
        <a:p>
          <a:endParaRPr lang="en-US"/>
        </a:p>
      </dgm:t>
    </dgm:pt>
    <dgm:pt modelId="{4E43829D-2B3A-44E8-96FA-2EAE5B552683}" type="sibTrans" cxnId="{793E5E14-E99B-4D4C-8CB5-761BEFE3771C}">
      <dgm:prSet/>
      <dgm:spPr/>
      <dgm:t>
        <a:bodyPr/>
        <a:lstStyle/>
        <a:p>
          <a:endParaRPr lang="en-US"/>
        </a:p>
      </dgm:t>
    </dgm:pt>
    <dgm:pt modelId="{7BA300ED-E07D-430B-BA8A-AEF8C0735A89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9E0E6ED-7560-45E0-B626-7501CF853B76}" type="parTrans" cxnId="{34CBDD2B-9E2E-4C3A-B118-AC995944FD1C}">
      <dgm:prSet/>
      <dgm:spPr/>
      <dgm:t>
        <a:bodyPr/>
        <a:lstStyle/>
        <a:p>
          <a:endParaRPr lang="en-US"/>
        </a:p>
      </dgm:t>
    </dgm:pt>
    <dgm:pt modelId="{39B84EF3-89D7-44A9-8018-F54145C995CD}" type="sibTrans" cxnId="{34CBDD2B-9E2E-4C3A-B118-AC995944FD1C}">
      <dgm:prSet/>
      <dgm:spPr/>
      <dgm:t>
        <a:bodyPr/>
        <a:lstStyle/>
        <a:p>
          <a:endParaRPr lang="en-US"/>
        </a:p>
      </dgm:t>
    </dgm:pt>
    <dgm:pt modelId="{01733EBB-9937-41B0-9E73-CB0D031D85C6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B0BFD9D-0455-4DC2-BBB4-385886D9EA5F}" type="parTrans" cxnId="{ABE42F8C-F774-45F2-8ED8-5A65D16FE9F7}">
      <dgm:prSet/>
      <dgm:spPr/>
      <dgm:t>
        <a:bodyPr/>
        <a:lstStyle/>
        <a:p>
          <a:endParaRPr lang="en-US"/>
        </a:p>
      </dgm:t>
    </dgm:pt>
    <dgm:pt modelId="{E296A606-1078-4383-B618-82CCE689E7B3}" type="sibTrans" cxnId="{ABE42F8C-F774-45F2-8ED8-5A65D16FE9F7}">
      <dgm:prSet/>
      <dgm:spPr/>
      <dgm:t>
        <a:bodyPr/>
        <a:lstStyle/>
        <a:p>
          <a:endParaRPr lang="en-US"/>
        </a:p>
      </dgm:t>
    </dgm:pt>
    <dgm:pt modelId="{728E2547-294C-4A43-A895-F8EEB9E9FA4E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CE5A86D8-170C-4608-8AC2-281F8CAB37AD}" type="parTrans" cxnId="{CC8D2102-31A6-45FE-9A31-5DA5D2C03604}">
      <dgm:prSet/>
      <dgm:spPr/>
      <dgm:t>
        <a:bodyPr/>
        <a:lstStyle/>
        <a:p>
          <a:endParaRPr lang="en-US"/>
        </a:p>
      </dgm:t>
    </dgm:pt>
    <dgm:pt modelId="{F6AB3AA6-D938-4004-AA5E-6D9C40473692}" type="sibTrans" cxnId="{CC8D2102-31A6-45FE-9A31-5DA5D2C03604}">
      <dgm:prSet/>
      <dgm:spPr/>
      <dgm:t>
        <a:bodyPr/>
        <a:lstStyle/>
        <a:p>
          <a:endParaRPr lang="en-US"/>
        </a:p>
      </dgm:t>
    </dgm:pt>
    <dgm:pt modelId="{CCBA0F37-B6C4-4C0E-95AC-2BCAF8CA907B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EA642AB-6BD4-4CF6-809E-FBD11F817AD6}" type="parTrans" cxnId="{92760E39-B4EC-4042-AA8B-D2B423C367E2}">
      <dgm:prSet/>
      <dgm:spPr/>
      <dgm:t>
        <a:bodyPr/>
        <a:lstStyle/>
        <a:p>
          <a:endParaRPr lang="en-US"/>
        </a:p>
      </dgm:t>
    </dgm:pt>
    <dgm:pt modelId="{80BD9E81-219D-4BFB-B250-B870007E3DD9}" type="sibTrans" cxnId="{92760E39-B4EC-4042-AA8B-D2B423C367E2}">
      <dgm:prSet/>
      <dgm:spPr/>
      <dgm:t>
        <a:bodyPr/>
        <a:lstStyle/>
        <a:p>
          <a:endParaRPr lang="en-US"/>
        </a:p>
      </dgm:t>
    </dgm:pt>
    <dgm:pt modelId="{FCD17D24-7D5F-4683-B48C-8BADD42750B8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E19D8172-F0FD-4755-B0FF-C8DC6BA2D1E7}" type="parTrans" cxnId="{D03EC580-B371-4568-B553-A23D0E08710C}">
      <dgm:prSet/>
      <dgm:spPr/>
      <dgm:t>
        <a:bodyPr/>
        <a:lstStyle/>
        <a:p>
          <a:endParaRPr lang="en-US"/>
        </a:p>
      </dgm:t>
    </dgm:pt>
    <dgm:pt modelId="{F68BE70F-4D4D-4D3E-8876-1C96BC31C24F}" type="sibTrans" cxnId="{D03EC580-B371-4568-B553-A23D0E08710C}">
      <dgm:prSet/>
      <dgm:spPr/>
      <dgm:t>
        <a:bodyPr/>
        <a:lstStyle/>
        <a:p>
          <a:endParaRPr lang="en-US"/>
        </a:p>
      </dgm:t>
    </dgm:pt>
    <dgm:pt modelId="{2A4915CC-9E92-4E15-ADA1-21548082634D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3171DF52-83FE-4018-9119-6289581F1E7E}" type="parTrans" cxnId="{088E5675-C584-414D-9438-07753A378EBD}">
      <dgm:prSet/>
      <dgm:spPr/>
      <dgm:t>
        <a:bodyPr/>
        <a:lstStyle/>
        <a:p>
          <a:endParaRPr lang="en-US"/>
        </a:p>
      </dgm:t>
    </dgm:pt>
    <dgm:pt modelId="{AF242507-36F1-4955-B1CC-E45B0E04F2D1}" type="sibTrans" cxnId="{088E5675-C584-414D-9438-07753A378EBD}">
      <dgm:prSet/>
      <dgm:spPr/>
      <dgm:t>
        <a:bodyPr/>
        <a:lstStyle/>
        <a:p>
          <a:endParaRPr lang="en-US"/>
        </a:p>
      </dgm:t>
    </dgm:pt>
    <dgm:pt modelId="{8B87FA5D-93A3-4822-A382-F05507DD4493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0D067BE4-E649-4FF9-8A95-0E36C82651D3}" type="parTrans" cxnId="{DB0F379D-96A0-4F5B-B86B-1681A303F86A}">
      <dgm:prSet/>
      <dgm:spPr/>
      <dgm:t>
        <a:bodyPr/>
        <a:lstStyle/>
        <a:p>
          <a:endParaRPr lang="en-US"/>
        </a:p>
      </dgm:t>
    </dgm:pt>
    <dgm:pt modelId="{C24AFDE3-3314-4997-9035-C858C151D6AC}" type="sibTrans" cxnId="{DB0F379D-96A0-4F5B-B86B-1681A303F86A}">
      <dgm:prSet/>
      <dgm:spPr/>
      <dgm:t>
        <a:bodyPr/>
        <a:lstStyle/>
        <a:p>
          <a:endParaRPr lang="en-US"/>
        </a:p>
      </dgm:t>
    </dgm:pt>
    <dgm:pt modelId="{E46F0DB7-6AA9-4DC0-BD13-65AC1D43A70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1934C08E-16AE-43C1-B984-DD3252A314B7}" type="parTrans" cxnId="{281B0F03-656C-4CF9-95F4-F1B28EDD44B9}">
      <dgm:prSet/>
      <dgm:spPr/>
      <dgm:t>
        <a:bodyPr/>
        <a:lstStyle/>
        <a:p>
          <a:endParaRPr lang="en-US"/>
        </a:p>
      </dgm:t>
    </dgm:pt>
    <dgm:pt modelId="{85803A8F-AF91-4F3D-8E99-853E936E4715}" type="sibTrans" cxnId="{281B0F03-656C-4CF9-95F4-F1B28EDD44B9}">
      <dgm:prSet/>
      <dgm:spPr/>
      <dgm:t>
        <a:bodyPr/>
        <a:lstStyle/>
        <a:p>
          <a:endParaRPr lang="en-US"/>
        </a:p>
      </dgm:t>
    </dgm:pt>
    <dgm:pt modelId="{25E5CE08-66CF-480E-99EF-825076FD96CC}">
      <dgm:prSet phldrT="[Text]" custT="1"/>
      <dgm:spPr/>
      <dgm:t>
        <a:bodyPr/>
        <a:lstStyle/>
        <a:p>
          <a:pPr algn="l"/>
          <a:endParaRPr lang="en-US" sz="2400" dirty="0">
            <a:latin typeface="Arial Rounded MT Bold" panose="020F0704030504030204" pitchFamily="34" charset="0"/>
          </a:endParaRPr>
        </a:p>
      </dgm:t>
    </dgm:pt>
    <dgm:pt modelId="{76101964-D676-4A05-B266-4ABB12E02F04}" type="parTrans" cxnId="{15A19BF9-0C80-492B-B12E-308834522D37}">
      <dgm:prSet/>
      <dgm:spPr/>
      <dgm:t>
        <a:bodyPr/>
        <a:lstStyle/>
        <a:p>
          <a:endParaRPr lang="en-US"/>
        </a:p>
      </dgm:t>
    </dgm:pt>
    <dgm:pt modelId="{21344166-8475-4230-97D8-992A3DE35129}" type="sibTrans" cxnId="{15A19BF9-0C80-492B-B12E-308834522D37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31071" custScaleY="481807" custLinFactY="-600000" custLinFactNeighborX="-81507" custLinFactNeighborY="-633275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7323" custScaleY="76714" custLinFactY="-15551" custLinFactNeighborX="1039" custLinFactNeighborY="-100000">
        <dgm:presLayoutVars>
          <dgm:bulletEnabled val="1"/>
        </dgm:presLayoutVars>
      </dgm:prSet>
      <dgm:spPr/>
    </dgm:pt>
  </dgm:ptLst>
  <dgm:cxnLst>
    <dgm:cxn modelId="{CC8D2102-31A6-45FE-9A31-5DA5D2C03604}" srcId="{FA84BF92-43C6-4E94-A77F-6263E68B6783}" destId="{728E2547-294C-4A43-A895-F8EEB9E9FA4E}" srcOrd="17" destOrd="0" parTransId="{CE5A86D8-170C-4608-8AC2-281F8CAB37AD}" sibTransId="{F6AB3AA6-D938-4004-AA5E-6D9C40473692}"/>
    <dgm:cxn modelId="{281B0F03-656C-4CF9-95F4-F1B28EDD44B9}" srcId="{FA84BF92-43C6-4E94-A77F-6263E68B6783}" destId="{E46F0DB7-6AA9-4DC0-BD13-65AC1D43A70C}" srcOrd="22" destOrd="0" parTransId="{1934C08E-16AE-43C1-B984-DD3252A314B7}" sibTransId="{85803A8F-AF91-4F3D-8E99-853E936E4715}"/>
    <dgm:cxn modelId="{A3EBE612-2754-4948-9CFA-8B44FE5E9C14}" type="presOf" srcId="{2E9CE74F-1444-4FFD-9804-D4D0D6E6D32C}" destId="{12E172B9-01B0-436D-9684-1CCC8FA3FE5C}" srcOrd="0" destOrd="1" presId="urn:microsoft.com/office/officeart/2005/8/layout/list1"/>
    <dgm:cxn modelId="{793E5E14-E99B-4D4C-8CB5-761BEFE3771C}" srcId="{FA84BF92-43C6-4E94-A77F-6263E68B6783}" destId="{60360677-1876-48B5-B743-77D897B7DAC5}" srcOrd="14" destOrd="0" parTransId="{5F1CD317-5C64-45B0-B723-06549E46CA74}" sibTransId="{4E43829D-2B3A-44E8-96FA-2EAE5B552683}"/>
    <dgm:cxn modelId="{458F1C15-2DAE-40D2-8BA9-83BA55A32F81}" type="presOf" srcId="{09ABD2B9-06CC-4388-805D-643C6B11788C}" destId="{12E172B9-01B0-436D-9684-1CCC8FA3FE5C}" srcOrd="0" destOrd="7" presId="urn:microsoft.com/office/officeart/2005/8/layout/list1"/>
    <dgm:cxn modelId="{60729415-E2FF-453F-BD3A-135B069CD7FB}" type="presOf" srcId="{E46F0DB7-6AA9-4DC0-BD13-65AC1D43A70C}" destId="{12E172B9-01B0-436D-9684-1CCC8FA3FE5C}" srcOrd="0" destOrd="22" presId="urn:microsoft.com/office/officeart/2005/8/layout/list1"/>
    <dgm:cxn modelId="{6FDE2C16-3A34-4177-AF61-F19FA27996C8}" type="presOf" srcId="{3FA274E8-69B4-4436-9682-8A7F5AD3D68B}" destId="{12E172B9-01B0-436D-9684-1CCC8FA3FE5C}" srcOrd="0" destOrd="5" presId="urn:microsoft.com/office/officeart/2005/8/layout/list1"/>
    <dgm:cxn modelId="{E4ADBF20-980D-4A0B-BADA-765C3DEB6709}" type="presOf" srcId="{7BA300ED-E07D-430B-BA8A-AEF8C0735A89}" destId="{12E172B9-01B0-436D-9684-1CCC8FA3FE5C}" srcOrd="0" destOrd="15" presId="urn:microsoft.com/office/officeart/2005/8/layout/list1"/>
    <dgm:cxn modelId="{F49C7321-D0A6-45EB-A861-6C8FBB6426E7}" type="presOf" srcId="{8C37E17B-0716-465F-9295-F86423B50129}" destId="{12E172B9-01B0-436D-9684-1CCC8FA3FE5C}" srcOrd="0" destOrd="2" presId="urn:microsoft.com/office/officeart/2005/8/layout/list1"/>
    <dgm:cxn modelId="{1591E922-5655-44B9-AA3F-CD8925B7ED5D}" type="presOf" srcId="{DBB241FC-807F-4541-8E34-E752DAC50693}" destId="{12E172B9-01B0-436D-9684-1CCC8FA3FE5C}" srcOrd="0" destOrd="24" presId="urn:microsoft.com/office/officeart/2005/8/layout/list1"/>
    <dgm:cxn modelId="{51B0ED25-D7C9-4514-B82C-8E05E8439076}" type="presOf" srcId="{EC014A8F-2B75-4FDF-BD7B-132ECDBC5374}" destId="{12E172B9-01B0-436D-9684-1CCC8FA3FE5C}" srcOrd="0" destOrd="3" presId="urn:microsoft.com/office/officeart/2005/8/layout/list1"/>
    <dgm:cxn modelId="{99506C27-94AA-4EC4-8E19-2B729DA21854}" srcId="{FA84BF92-43C6-4E94-A77F-6263E68B6783}" destId="{2E9CE74F-1444-4FFD-9804-D4D0D6E6D32C}" srcOrd="1" destOrd="0" parTransId="{A019D24F-5F3A-430D-9FE6-C2B52D2ABA2F}" sibTransId="{C3C1D251-1FF6-4A8F-A24D-5FC573644C19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34CBDD2B-9E2E-4C3A-B118-AC995944FD1C}" srcId="{FA84BF92-43C6-4E94-A77F-6263E68B6783}" destId="{7BA300ED-E07D-430B-BA8A-AEF8C0735A89}" srcOrd="15" destOrd="0" parTransId="{79E0E6ED-7560-45E0-B626-7501CF853B76}" sibTransId="{39B84EF3-89D7-44A9-8018-F54145C995CD}"/>
    <dgm:cxn modelId="{BAA29F31-7BB5-4270-8FD8-B63D9DD16F8C}" srcId="{FA84BF92-43C6-4E94-A77F-6263E68B6783}" destId="{7A674B2F-5F34-4B22-B75B-61BE372DE2F2}" srcOrd="13" destOrd="0" parTransId="{D6D8D75F-E665-40BC-907B-F7A50F6F7E5F}" sibTransId="{B33E7E92-04D4-4321-88EA-B29DED18D49B}"/>
    <dgm:cxn modelId="{DA133432-B0A0-430D-B4B6-AD74F8A2773F}" type="presOf" srcId="{01733EBB-9937-41B0-9E73-CB0D031D85C6}" destId="{12E172B9-01B0-436D-9684-1CCC8FA3FE5C}" srcOrd="0" destOrd="16" presId="urn:microsoft.com/office/officeart/2005/8/layout/list1"/>
    <dgm:cxn modelId="{490AFE34-F6BD-4DF6-9C22-D6F9EC3A8416}" type="presOf" srcId="{8B87FA5D-93A3-4822-A382-F05507DD4493}" destId="{12E172B9-01B0-436D-9684-1CCC8FA3FE5C}" srcOrd="0" destOrd="21" presId="urn:microsoft.com/office/officeart/2005/8/layout/list1"/>
    <dgm:cxn modelId="{92760E39-B4EC-4042-AA8B-D2B423C367E2}" srcId="{FA84BF92-43C6-4E94-A77F-6263E68B6783}" destId="{CCBA0F37-B6C4-4C0E-95AC-2BCAF8CA907B}" srcOrd="18" destOrd="0" parTransId="{3EA642AB-6BD4-4CF6-809E-FBD11F817AD6}" sibTransId="{80BD9E81-219D-4BFB-B250-B870007E3DD9}"/>
    <dgm:cxn modelId="{D84C9C5D-6264-4133-BDB4-EB59D4539014}" type="presOf" srcId="{CCBA0F37-B6C4-4C0E-95AC-2BCAF8CA907B}" destId="{12E172B9-01B0-436D-9684-1CCC8FA3FE5C}" srcOrd="0" destOrd="18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DBDB941-25DD-4F79-A855-39F101EA072D}" type="presOf" srcId="{60360677-1876-48B5-B743-77D897B7DAC5}" destId="{12E172B9-01B0-436D-9684-1CCC8FA3FE5C}" srcOrd="0" destOrd="14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91889A62-2DF9-412A-B68E-677BAA8CF049}" srcId="{FA84BF92-43C6-4E94-A77F-6263E68B6783}" destId="{5A3597F1-4FD8-4B85-AB64-4689226EC3C3}" srcOrd="12" destOrd="0" parTransId="{41D4A6B9-152D-412E-8691-8B87DB737A1D}" sibTransId="{83C95627-CEA9-4A66-B281-B4F1ADEF7903}"/>
    <dgm:cxn modelId="{F604CE6E-93DE-49FE-A2DB-3718E45D5567}" type="presOf" srcId="{2A4915CC-9E92-4E15-ADA1-21548082634D}" destId="{12E172B9-01B0-436D-9684-1CCC8FA3FE5C}" srcOrd="0" destOrd="20" presId="urn:microsoft.com/office/officeart/2005/8/layout/list1"/>
    <dgm:cxn modelId="{C633BA50-5990-418E-9019-68DDD5B8B6AD}" type="presOf" srcId="{9058E68A-C0A4-4470-8693-D1BDAB7735A1}" destId="{12E172B9-01B0-436D-9684-1CCC8FA3FE5C}" srcOrd="0" destOrd="8" presId="urn:microsoft.com/office/officeart/2005/8/layout/list1"/>
    <dgm:cxn modelId="{0F6A7E72-9CDC-474D-9F4D-CBE17A49F111}" srcId="{FA84BF92-43C6-4E94-A77F-6263E68B6783}" destId="{3FA274E8-69B4-4436-9682-8A7F5AD3D68B}" srcOrd="5" destOrd="0" parTransId="{B3827675-69D9-4FDD-8F7F-F88ACACABCDA}" sibTransId="{A8382096-1421-4A2E-A8F5-7A0B7261ECA5}"/>
    <dgm:cxn modelId="{088E5675-C584-414D-9438-07753A378EBD}" srcId="{FA84BF92-43C6-4E94-A77F-6263E68B6783}" destId="{2A4915CC-9E92-4E15-ADA1-21548082634D}" srcOrd="20" destOrd="0" parTransId="{3171DF52-83FE-4018-9119-6289581F1E7E}" sibTransId="{AF242507-36F1-4955-B1CC-E45B0E04F2D1}"/>
    <dgm:cxn modelId="{E7783057-8929-481A-BEA9-1FFC2665C90B}" type="presOf" srcId="{A3CA2D03-B75A-4F05-88C7-3B42ECB72A87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03EC580-B371-4568-B553-A23D0E08710C}" srcId="{FA84BF92-43C6-4E94-A77F-6263E68B6783}" destId="{FCD17D24-7D5F-4683-B48C-8BADD42750B8}" srcOrd="19" destOrd="0" parTransId="{E19D8172-F0FD-4755-B0FF-C8DC6BA2D1E7}" sibTransId="{F68BE70F-4D4D-4D3E-8876-1C96BC31C24F}"/>
    <dgm:cxn modelId="{ABE42F8C-F774-45F2-8ED8-5A65D16FE9F7}" srcId="{FA84BF92-43C6-4E94-A77F-6263E68B6783}" destId="{01733EBB-9937-41B0-9E73-CB0D031D85C6}" srcOrd="16" destOrd="0" parTransId="{3B0BFD9D-0455-4DC2-BBB4-385886D9EA5F}" sibTransId="{E296A606-1078-4383-B618-82CCE689E7B3}"/>
    <dgm:cxn modelId="{24476192-D082-4032-AC51-71C749C28330}" srcId="{FA84BF92-43C6-4E94-A77F-6263E68B6783}" destId="{10D69362-19AE-41B9-B8DF-804CB1F5DC1E}" srcOrd="10" destOrd="0" parTransId="{6868A9B2-7B38-4AA6-A07E-06BAC5C8C35B}" sibTransId="{C2132568-B796-42AD-9963-F007F4BBF314}"/>
    <dgm:cxn modelId="{F2369094-47E2-4801-B3D0-6A04F75E1092}" type="presOf" srcId="{62CB1063-4617-4BE8-AADF-5C490A23F10B}" destId="{12E172B9-01B0-436D-9684-1CCC8FA3FE5C}" srcOrd="0" destOrd="6" presId="urn:microsoft.com/office/officeart/2005/8/layout/list1"/>
    <dgm:cxn modelId="{EDF59796-8B40-4819-B792-020AF901ECF1}" srcId="{FA84BF92-43C6-4E94-A77F-6263E68B6783}" destId="{A3CA2D03-B75A-4F05-88C7-3B42ECB72A87}" srcOrd="0" destOrd="0" parTransId="{FED237BE-D6DF-4AE9-B9C8-44BE70D04CEA}" sibTransId="{084444D0-15F9-4706-B9AA-AA5A6DDAF010}"/>
    <dgm:cxn modelId="{D54CBD99-5104-45C7-8751-879E6DE62A0D}" type="presOf" srcId="{66A4883B-3C01-42F2-B78B-EC4664BC5834}" destId="{12E172B9-01B0-436D-9684-1CCC8FA3FE5C}" srcOrd="0" destOrd="11" presId="urn:microsoft.com/office/officeart/2005/8/layout/list1"/>
    <dgm:cxn modelId="{C9BA199B-7DA9-41BF-B183-2AE2FDF88470}" type="presOf" srcId="{BEFEE381-F77E-4DBA-AA61-94EFE9C3037C}" destId="{12E172B9-01B0-436D-9684-1CCC8FA3FE5C}" srcOrd="0" destOrd="4" presId="urn:microsoft.com/office/officeart/2005/8/layout/list1"/>
    <dgm:cxn modelId="{DB0F379D-96A0-4F5B-B86B-1681A303F86A}" srcId="{FA84BF92-43C6-4E94-A77F-6263E68B6783}" destId="{8B87FA5D-93A3-4822-A382-F05507DD4493}" srcOrd="21" destOrd="0" parTransId="{0D067BE4-E649-4FF9-8A95-0E36C82651D3}" sibTransId="{C24AFDE3-3314-4997-9035-C858C151D6AC}"/>
    <dgm:cxn modelId="{B70785A5-1447-4D43-AB42-20562CF1FB1E}" type="presOf" srcId="{728E2547-294C-4A43-A895-F8EEB9E9FA4E}" destId="{12E172B9-01B0-436D-9684-1CCC8FA3FE5C}" srcOrd="0" destOrd="17" presId="urn:microsoft.com/office/officeart/2005/8/layout/list1"/>
    <dgm:cxn modelId="{B65A40A6-9EC9-4D40-92F6-4045BB40CCB0}" srcId="{FA84BF92-43C6-4E94-A77F-6263E68B6783}" destId="{62CB1063-4617-4BE8-AADF-5C490A23F10B}" srcOrd="6" destOrd="0" parTransId="{209969A0-6A47-415F-AE10-69CCBE87C729}" sibTransId="{50A88B89-FD24-4787-894F-FE64AC3D32EC}"/>
    <dgm:cxn modelId="{84E218AA-D828-4B25-A149-FFD433C5CD61}" srcId="{FA84BF92-43C6-4E94-A77F-6263E68B6783}" destId="{DBB241FC-807F-4541-8E34-E752DAC50693}" srcOrd="24" destOrd="0" parTransId="{68D08564-E03F-4C41-868A-E9B35DE208FD}" sibTransId="{24C17237-D818-44A4-A878-DCDBACFB5EFC}"/>
    <dgm:cxn modelId="{F8F5E1AE-64E7-4184-A1C3-A205A3AB915F}" srcId="{FA84BF92-43C6-4E94-A77F-6263E68B6783}" destId="{BEFEE381-F77E-4DBA-AA61-94EFE9C3037C}" srcOrd="4" destOrd="0" parTransId="{ECE2280C-C503-47E8-B08F-C3CF446CF935}" sibTransId="{89613117-12E5-4459-BF8B-10E23D166708}"/>
    <dgm:cxn modelId="{029006C5-96CA-4FE7-938E-3D2EFE009ECB}" type="presOf" srcId="{243BDBD7-706E-4BE2-B24F-D1E63A7DA9AD}" destId="{12E172B9-01B0-436D-9684-1CCC8FA3FE5C}" srcOrd="0" destOrd="9" presId="urn:microsoft.com/office/officeart/2005/8/layout/list1"/>
    <dgm:cxn modelId="{391433CA-B3CF-448F-BA3D-BE9B3496244E}" srcId="{FA84BF92-43C6-4E94-A77F-6263E68B6783}" destId="{EC014A8F-2B75-4FDF-BD7B-132ECDBC5374}" srcOrd="3" destOrd="0" parTransId="{5105501E-7858-412F-A613-21C45D6F231A}" sibTransId="{1D1F9729-CD68-418D-9D08-41B5EF7AAB7D}"/>
    <dgm:cxn modelId="{9E443ECA-53DD-46F7-8949-528839B84532}" srcId="{FA84BF92-43C6-4E94-A77F-6263E68B6783}" destId="{243BDBD7-706E-4BE2-B24F-D1E63A7DA9AD}" srcOrd="9" destOrd="0" parTransId="{7EDDA211-035E-48C8-8EA7-7964998C027F}" sibTransId="{6BC3E442-E591-41AF-BB18-A39E2D664D9D}"/>
    <dgm:cxn modelId="{C96A89CE-2539-42D8-8E5B-2C00218016BB}" srcId="{FA84BF92-43C6-4E94-A77F-6263E68B6783}" destId="{66A4883B-3C01-42F2-B78B-EC4664BC5834}" srcOrd="11" destOrd="0" parTransId="{D0BE71BF-182F-4EE2-9E86-085F73994BF5}" sibTransId="{02BF8A39-21B8-47AA-8C6A-4F104B15F90C}"/>
    <dgm:cxn modelId="{15EA08D3-9EBE-49A0-AE1E-4A44B884CEA8}" type="presOf" srcId="{10D69362-19AE-41B9-B8DF-804CB1F5DC1E}" destId="{12E172B9-01B0-436D-9684-1CCC8FA3FE5C}" srcOrd="0" destOrd="10" presId="urn:microsoft.com/office/officeart/2005/8/layout/list1"/>
    <dgm:cxn modelId="{4CC8E0DC-C9A7-40D9-BE68-F5026FA8AD69}" srcId="{FA84BF92-43C6-4E94-A77F-6263E68B6783}" destId="{9058E68A-C0A4-4470-8693-D1BDAB7735A1}" srcOrd="8" destOrd="0" parTransId="{B27B0F0C-2FD8-428A-A9EB-87F03080F0CC}" sibTransId="{28D0DA5F-A7F3-4E66-8F96-C06A08328993}"/>
    <dgm:cxn modelId="{5975B7DD-2C8F-4E9A-9E13-E537ED88996A}" type="presOf" srcId="{7A674B2F-5F34-4B22-B75B-61BE372DE2F2}" destId="{12E172B9-01B0-436D-9684-1CCC8FA3FE5C}" srcOrd="0" destOrd="13" presId="urn:microsoft.com/office/officeart/2005/8/layout/list1"/>
    <dgm:cxn modelId="{F99327F0-37F2-441D-845B-5F9FF51FFB41}" srcId="{FA84BF92-43C6-4E94-A77F-6263E68B6783}" destId="{8C37E17B-0716-465F-9295-F86423B50129}" srcOrd="2" destOrd="0" parTransId="{1DDB3DCA-5983-4D0B-8A58-30AB86B265DF}" sibTransId="{A6B7FC7D-4720-475C-96EB-E9B8BE442970}"/>
    <dgm:cxn modelId="{5770F8F3-EE84-41D0-8FCB-979E32BB9270}" type="presOf" srcId="{FCD17D24-7D5F-4683-B48C-8BADD42750B8}" destId="{12E172B9-01B0-436D-9684-1CCC8FA3FE5C}" srcOrd="0" destOrd="19" presId="urn:microsoft.com/office/officeart/2005/8/layout/list1"/>
    <dgm:cxn modelId="{71B5CCF6-AE3A-4911-A854-D9A8A9C54DA3}" srcId="{FA84BF92-43C6-4E94-A77F-6263E68B6783}" destId="{09ABD2B9-06CC-4388-805D-643C6B11788C}" srcOrd="7" destOrd="0" parTransId="{779FFFC8-C3E9-44C6-9F61-9332B040EFBB}" sibTransId="{81BA67E8-861D-431F-9F4D-F743F5481BF0}"/>
    <dgm:cxn modelId="{524354F7-303B-4E87-8D02-F58D20436E5A}" type="presOf" srcId="{25E5CE08-66CF-480E-99EF-825076FD96CC}" destId="{12E172B9-01B0-436D-9684-1CCC8FA3FE5C}" srcOrd="0" destOrd="23" presId="urn:microsoft.com/office/officeart/2005/8/layout/list1"/>
    <dgm:cxn modelId="{15A19BF9-0C80-492B-B12E-308834522D37}" srcId="{FA84BF92-43C6-4E94-A77F-6263E68B6783}" destId="{25E5CE08-66CF-480E-99EF-825076FD96CC}" srcOrd="23" destOrd="0" parTransId="{76101964-D676-4A05-B266-4ABB12E02F04}" sibTransId="{21344166-8475-4230-97D8-992A3DE35129}"/>
    <dgm:cxn modelId="{B86A6AFB-D9C8-4918-AC83-22BDDD9B6E2B}" type="presOf" srcId="{5A3597F1-4FD8-4B85-AB64-4689226EC3C3}" destId="{12E172B9-01B0-436D-9684-1CCC8FA3FE5C}" srcOrd="0" destOrd="12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Next Meeting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/>
      <dgm:spPr/>
      <dgm:t>
        <a:bodyPr anchor="ctr" anchorCtr="0"/>
        <a:lstStyle/>
        <a:p>
          <a:endParaRPr lang="en-US" sz="360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6F21C453-A58B-4B81-AFAB-70ADB592197E}">
      <dgm:prSet phldrT="[Text]" custT="1"/>
      <dgm:spPr/>
      <dgm:t>
        <a:bodyPr anchor="ctr" anchorCtr="0"/>
        <a:lstStyle/>
        <a:p>
          <a:r>
            <a:rPr lang="en-US" sz="2000" b="0" dirty="0">
              <a:latin typeface="Calibri" panose="020F0502020204030204" pitchFamily="34" charset="0"/>
              <a:cs typeface="Calibri" panose="020F0502020204030204" pitchFamily="34" charset="0"/>
            </a:rPr>
            <a:t>Thursday</a:t>
          </a:r>
          <a:r>
            <a:rPr lang="en-US" sz="2000" b="1" dirty="0">
              <a:latin typeface="Calibri" panose="020F0502020204030204" pitchFamily="34" charset="0"/>
              <a:cs typeface="Calibri" panose="020F0502020204030204" pitchFamily="34" charset="0"/>
            </a:rPr>
            <a:t>, June 22nd 9:30 AM, WebEx only</a:t>
          </a:r>
        </a:p>
      </dgm:t>
    </dgm:pt>
    <dgm:pt modelId="{5D912685-8639-4279-A484-1E343D888EC8}" type="parTrans" cxnId="{41BD0880-3FA0-48A3-AD46-2E99EDF203BF}">
      <dgm:prSet/>
      <dgm:spPr/>
      <dgm:t>
        <a:bodyPr/>
        <a:lstStyle/>
        <a:p>
          <a:endParaRPr lang="en-US"/>
        </a:p>
      </dgm:t>
    </dgm:pt>
    <dgm:pt modelId="{57E41018-1B6B-4420-A377-F5C2168EB71B}" type="sibTrans" cxnId="{41BD0880-3FA0-48A3-AD46-2E99EDF203BF}">
      <dgm:prSet/>
      <dgm:spPr/>
      <dgm:t>
        <a:bodyPr/>
        <a:lstStyle/>
        <a:p>
          <a:endParaRPr lang="en-US"/>
        </a:p>
      </dgm:t>
    </dgm:pt>
    <dgm:pt modelId="{D2506135-395C-47B0-8DA9-C3F76649FF22}">
      <dgm:prSet phldrT="[Text]" custT="1"/>
      <dgm:spPr/>
      <dgm:t>
        <a:bodyPr anchor="ctr" anchorCtr="0"/>
        <a:lstStyle/>
        <a:p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On the </a:t>
          </a:r>
          <a:r>
            <a:rPr lang="en-US" sz="2000" b="1" dirty="0">
              <a:latin typeface="Calibri" panose="020F0502020204030204" pitchFamily="34" charset="0"/>
              <a:cs typeface="Calibri" panose="020F0502020204030204" pitchFamily="34" charset="0"/>
            </a:rPr>
            <a:t>Agenda</a:t>
          </a:r>
          <a:r>
            <a:rPr lang="en-US" sz="2000" dirty="0">
              <a:latin typeface="Calibri" panose="020F0502020204030204" pitchFamily="34" charset="0"/>
              <a:cs typeface="Calibri" panose="020F0502020204030204" pitchFamily="34" charset="0"/>
            </a:rPr>
            <a:t>:</a:t>
          </a:r>
        </a:p>
      </dgm:t>
    </dgm:pt>
    <dgm:pt modelId="{5AE6885F-1A01-4324-A69E-284DA5FAEB5E}" type="parTrans" cxnId="{9527099C-48BD-4C52-BE1B-F581599A9067}">
      <dgm:prSet/>
      <dgm:spPr/>
      <dgm:t>
        <a:bodyPr/>
        <a:lstStyle/>
        <a:p>
          <a:endParaRPr lang="en-US"/>
        </a:p>
      </dgm:t>
    </dgm:pt>
    <dgm:pt modelId="{D79BAE52-B8CB-4181-ACDC-6CE5498C10F0}" type="sibTrans" cxnId="{9527099C-48BD-4C52-BE1B-F581599A9067}">
      <dgm:prSet/>
      <dgm:spPr/>
      <dgm:t>
        <a:bodyPr/>
        <a:lstStyle/>
        <a:p>
          <a:endParaRPr lang="en-US"/>
        </a:p>
      </dgm:t>
    </dgm:pt>
    <dgm:pt modelId="{A00CC55C-C72B-47E2-9AE1-1FA65D7AAADD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endParaRPr lang="en-US" sz="2000" dirty="0">
            <a:latin typeface="Arial Rounded MT Bold" panose="020F0704030504030204" pitchFamily="34" charset="0"/>
          </a:endParaRPr>
        </a:p>
      </dgm:t>
    </dgm:pt>
    <dgm:pt modelId="{51C22535-9E0E-469C-8BEF-51899D86B06A}" type="parTrans" cxnId="{AA6C1FE1-D30E-4BFF-8708-BC6FCAF80051}">
      <dgm:prSet/>
      <dgm:spPr/>
      <dgm:t>
        <a:bodyPr/>
        <a:lstStyle/>
        <a:p>
          <a:endParaRPr lang="en-US"/>
        </a:p>
      </dgm:t>
    </dgm:pt>
    <dgm:pt modelId="{29076AEE-A5EE-45EE-B91F-406449F3592D}" type="sibTrans" cxnId="{AA6C1FE1-D30E-4BFF-8708-BC6FCAF80051}">
      <dgm:prSet/>
      <dgm:spPr/>
      <dgm:t>
        <a:bodyPr/>
        <a:lstStyle/>
        <a:p>
          <a:endParaRPr lang="en-US"/>
        </a:p>
      </dgm:t>
    </dgm:pt>
    <dgm:pt modelId="{F4442908-9FC7-4167-9B10-7F40337E004E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System Instances &amp; MT Performance</a:t>
          </a:r>
        </a:p>
      </dgm:t>
    </dgm:pt>
    <dgm:pt modelId="{5E884D67-B5C7-4191-A5DE-52A457D75071}" type="parTrans" cxnId="{FF47E610-8108-4CF2-A294-DCB652E90F5B}">
      <dgm:prSet/>
      <dgm:spPr/>
      <dgm:t>
        <a:bodyPr/>
        <a:lstStyle/>
        <a:p>
          <a:endParaRPr lang="en-US"/>
        </a:p>
      </dgm:t>
    </dgm:pt>
    <dgm:pt modelId="{08EE3E14-3055-4699-87E9-1C905EB88ED8}" type="sibTrans" cxnId="{FF47E610-8108-4CF2-A294-DCB652E90F5B}">
      <dgm:prSet/>
      <dgm:spPr/>
      <dgm:t>
        <a:bodyPr/>
        <a:lstStyle/>
        <a:p>
          <a:endParaRPr lang="en-US"/>
        </a:p>
      </dgm:t>
    </dgm:pt>
    <dgm:pt modelId="{02F7AF0B-EC7F-4527-A68E-4A56FEF22CAA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Listserv</a:t>
          </a:r>
        </a:p>
      </dgm:t>
    </dgm:pt>
    <dgm:pt modelId="{2C082062-0F4A-46CE-9F54-2255FBF89EF2}" type="parTrans" cxnId="{36F8B17E-C395-4A93-B1D9-C03401023B9C}">
      <dgm:prSet/>
      <dgm:spPr/>
      <dgm:t>
        <a:bodyPr/>
        <a:lstStyle/>
        <a:p>
          <a:endParaRPr lang="en-US"/>
        </a:p>
      </dgm:t>
    </dgm:pt>
    <dgm:pt modelId="{D037B3F9-D3DE-4A58-AF2E-9DE91828FF09}" type="sibTrans" cxnId="{36F8B17E-C395-4A93-B1D9-C03401023B9C}">
      <dgm:prSet/>
      <dgm:spPr/>
      <dgm:t>
        <a:bodyPr/>
        <a:lstStyle/>
        <a:p>
          <a:endParaRPr lang="en-US"/>
        </a:p>
      </dgm:t>
    </dgm:pt>
    <dgm:pt modelId="{EA2EF7B5-2A7F-409F-A499-7DE3B8B815FF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SCR817 Business Requirements discussion, </a:t>
          </a:r>
          <a:r>
            <a:rPr lang="en-US" sz="1800" i="1" dirty="0">
              <a:latin typeface="Calibri" panose="020F0502020204030204" pitchFamily="34" charset="0"/>
              <a:cs typeface="Calibri" panose="020F0502020204030204" pitchFamily="34" charset="0"/>
            </a:rPr>
            <a:t>if needed</a:t>
          </a:r>
        </a:p>
      </dgm:t>
    </dgm:pt>
    <dgm:pt modelId="{9BF3234F-0E0B-473F-A1C0-9130DD667646}" type="parTrans" cxnId="{DCCCB165-7484-4C9D-B674-7932E6C29BF6}">
      <dgm:prSet/>
      <dgm:spPr/>
      <dgm:t>
        <a:bodyPr/>
        <a:lstStyle/>
        <a:p>
          <a:endParaRPr lang="en-US"/>
        </a:p>
      </dgm:t>
    </dgm:pt>
    <dgm:pt modelId="{1AE32801-3907-406F-87B1-95540F0CC6D5}" type="sibTrans" cxnId="{DCCCB165-7484-4C9D-B674-7932E6C29BF6}">
      <dgm:prSet/>
      <dgm:spPr/>
      <dgm:t>
        <a:bodyPr/>
        <a:lstStyle/>
        <a:p>
          <a:endParaRPr lang="en-US"/>
        </a:p>
      </dgm:t>
    </dgm:pt>
    <dgm:pt modelId="{F673FA59-847C-4E39-BDD5-6490E0B76FFF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ERCOT Updates</a:t>
          </a:r>
        </a:p>
      </dgm:t>
    </dgm:pt>
    <dgm:pt modelId="{A6EC6619-51AE-47DB-9DE1-15442D21F27F}" type="parTrans" cxnId="{D0246F53-2245-438D-B8C7-DA368C381448}">
      <dgm:prSet/>
      <dgm:spPr/>
      <dgm:t>
        <a:bodyPr/>
        <a:lstStyle/>
        <a:p>
          <a:endParaRPr lang="en-US"/>
        </a:p>
      </dgm:t>
    </dgm:pt>
    <dgm:pt modelId="{351088E2-0A40-4A02-B27E-8A203A6453FF}" type="sibTrans" cxnId="{D0246F53-2245-438D-B8C7-DA368C381448}">
      <dgm:prSet/>
      <dgm:spPr/>
      <dgm:t>
        <a:bodyPr/>
        <a:lstStyle/>
        <a:p>
          <a:endParaRPr lang="en-US"/>
        </a:p>
      </dgm:t>
    </dgm:pt>
    <dgm:pt modelId="{8C4E247C-21C6-4421-A4AE-F0F7B35891E0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endParaRPr lang="en-US" sz="1800" i="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0D17A2-05C6-4E1B-935B-4A88539710B9}" type="parTrans" cxnId="{7D7815A2-B2FC-445F-AB30-0ACE0D6AB07D}">
      <dgm:prSet/>
      <dgm:spPr/>
      <dgm:t>
        <a:bodyPr/>
        <a:lstStyle/>
        <a:p>
          <a:endParaRPr lang="en-US"/>
        </a:p>
      </dgm:t>
    </dgm:pt>
    <dgm:pt modelId="{C72A12C0-F441-4D2E-B7C1-CB92E9FE622F}" type="sibTrans" cxnId="{7D7815A2-B2FC-445F-AB30-0ACE0D6AB07D}">
      <dgm:prSet/>
      <dgm:spPr/>
      <dgm:t>
        <a:bodyPr/>
        <a:lstStyle/>
        <a:p>
          <a:endParaRPr lang="en-US"/>
        </a:p>
      </dgm:t>
    </dgm:pt>
    <dgm:pt modelId="{4FAEB260-9385-4C32-8D49-D09FFE5CB2E8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i="0" dirty="0">
              <a:latin typeface="Calibri" panose="020F0502020204030204" pitchFamily="34" charset="0"/>
              <a:cs typeface="Calibri" panose="020F0502020204030204" pitchFamily="34" charset="0"/>
            </a:rPr>
            <a:t>MarkeTrak Volume Subtype Analysis – timing</a:t>
          </a:r>
        </a:p>
      </dgm:t>
    </dgm:pt>
    <dgm:pt modelId="{D1CD7C0A-B7BF-42DE-8F2B-C37F55BBA100}" type="sibTrans" cxnId="{57D3BC52-957C-43A1-8E59-70072CF35EEB}">
      <dgm:prSet/>
      <dgm:spPr/>
      <dgm:t>
        <a:bodyPr/>
        <a:lstStyle/>
        <a:p>
          <a:endParaRPr lang="en-US"/>
        </a:p>
      </dgm:t>
    </dgm:pt>
    <dgm:pt modelId="{A1D9E879-B8E4-4C2E-A23D-FC1814B578CA}" type="parTrans" cxnId="{57D3BC52-957C-43A1-8E59-70072CF35EEB}">
      <dgm:prSet/>
      <dgm:spPr/>
      <dgm:t>
        <a:bodyPr/>
        <a:lstStyle/>
        <a:p>
          <a:endParaRPr lang="en-US"/>
        </a:p>
      </dgm:t>
    </dgm:pt>
    <dgm:pt modelId="{DA86B6FA-01E3-4530-9251-6D19703D89E2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EDM OBDRR, if necessary</a:t>
          </a:r>
        </a:p>
      </dgm:t>
    </dgm:pt>
    <dgm:pt modelId="{F0397562-3034-4945-A537-0744F6AF9B95}" type="parTrans" cxnId="{4A758747-83F6-46CE-B5AF-F3719A9AD104}">
      <dgm:prSet/>
      <dgm:spPr/>
    </dgm:pt>
    <dgm:pt modelId="{067D50B2-CD13-4F7A-8689-34D4A2183BE2}" type="sibTrans" cxnId="{4A758747-83F6-46CE-B5AF-F3719A9AD104}">
      <dgm:prSet/>
      <dgm:spPr/>
    </dgm:pt>
    <dgm:pt modelId="{1A6B3514-C0B1-49A4-88BA-6765A2CDBCDC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MIS API review</a:t>
          </a:r>
        </a:p>
      </dgm:t>
    </dgm:pt>
    <dgm:pt modelId="{DEE7783B-01A1-4F93-9B85-B69F7F3A6928}" type="parTrans" cxnId="{5A65E9C2-B169-40AB-A175-A5007CAB782E}">
      <dgm:prSet/>
      <dgm:spPr/>
    </dgm:pt>
    <dgm:pt modelId="{6E931FED-AC28-4D89-B726-5D25E6E1DA6D}" type="sibTrans" cxnId="{5A65E9C2-B169-40AB-A175-A5007CAB782E}">
      <dgm:prSet/>
      <dgm:spPr/>
    </dgm:pt>
    <dgm:pt modelId="{B3649BD3-D6A1-48E5-9E02-AD4C5515F2CB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Digital Certificate Application Reduction</a:t>
          </a:r>
        </a:p>
      </dgm:t>
    </dgm:pt>
    <dgm:pt modelId="{49F9247E-3C9F-4DB5-8E55-25B07FE31CB6}" type="parTrans" cxnId="{553B794E-7F79-4EAA-9F65-1133FDC79149}">
      <dgm:prSet/>
      <dgm:spPr/>
    </dgm:pt>
    <dgm:pt modelId="{874549E4-F3F5-4319-8D78-C182C719EC02}" type="sibTrans" cxnId="{553B794E-7F79-4EAA-9F65-1133FDC79149}">
      <dgm:prSet/>
      <dgm:spPr/>
    </dgm:pt>
    <dgm:pt modelId="{75489AA9-9B29-4B8E-A704-2BBACA588FE1}">
      <dgm:prSet phldrT="[Text]" custT="1"/>
      <dgm:spPr/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1800" dirty="0">
              <a:latin typeface="Calibri" panose="020F0502020204030204" pitchFamily="34" charset="0"/>
              <a:cs typeface="Calibri" panose="020F0502020204030204" pitchFamily="34" charset="0"/>
            </a:rPr>
            <a:t>October Retail Release</a:t>
          </a:r>
        </a:p>
      </dgm:t>
    </dgm:pt>
    <dgm:pt modelId="{DB99051B-50FB-41C6-A4F5-5E768E51BC52}" type="parTrans" cxnId="{EEA24035-6A5A-4D9E-80ED-23CFDD6328C3}">
      <dgm:prSet/>
      <dgm:spPr/>
    </dgm:pt>
    <dgm:pt modelId="{A5C4BDC8-A30F-4143-B40C-01CFB6D252EC}" type="sibTrans" cxnId="{EEA24035-6A5A-4D9E-80ED-23CFDD6328C3}">
      <dgm:prSet/>
      <dgm:spPr/>
    </dgm:pt>
    <dgm:pt modelId="{37D9FDFA-4274-4E10-8FEB-759603B59928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1800" i="0" dirty="0">
              <a:latin typeface="Calibri" panose="020F0502020204030204" pitchFamily="34" charset="0"/>
              <a:cs typeface="Calibri" panose="020F0502020204030204" pitchFamily="34" charset="0"/>
            </a:rPr>
            <a:t>Inadvertent Gain Data Analysis, if data is available</a:t>
          </a:r>
        </a:p>
      </dgm:t>
    </dgm:pt>
    <dgm:pt modelId="{A00552FF-79EF-4B9B-9A0E-F058EB96CE2E}" type="parTrans" cxnId="{0F5F1E7E-90F6-45BB-8882-2881E847723F}">
      <dgm:prSet/>
      <dgm:spPr/>
    </dgm:pt>
    <dgm:pt modelId="{AB41771F-C5D6-43BF-AAE5-728CF5EFFF77}" type="sibTrans" cxnId="{0F5F1E7E-90F6-45BB-8882-2881E847723F}">
      <dgm:prSet/>
      <dgm:spPr/>
    </dgm:pt>
    <dgm:pt modelId="{BD068890-9CDF-4598-AC4F-F71ADD1D1989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DA3CA7F5-C711-4580-91F1-E9C6772A16A7}" type="pres">
      <dgm:prSet presAssocID="{FA84BF92-43C6-4E94-A77F-6263E68B6783}" presName="parentLin" presStyleCnt="0"/>
      <dgm:spPr/>
    </dgm:pt>
    <dgm:pt modelId="{18E20904-4337-4D49-878F-C6A3998E9768}" type="pres">
      <dgm:prSet presAssocID="{FA84BF92-43C6-4E94-A77F-6263E68B6783}" presName="parentLeftMargin" presStyleLbl="node1" presStyleIdx="0" presStyleCnt="1"/>
      <dgm:spPr/>
    </dgm:pt>
    <dgm:pt modelId="{4AA5C7B7-5B64-4F71-AB37-E39564456FAC}" type="pres">
      <dgm:prSet presAssocID="{FA84BF92-43C6-4E94-A77F-6263E68B6783}" presName="parentText" presStyleLbl="node1" presStyleIdx="0" presStyleCnt="1" custScaleX="148684" custScaleY="530973" custLinFactY="-100000" custLinFactNeighborX="-100000" custLinFactNeighborY="-130001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4B8C849-306F-43E1-84B1-34177317591D}" type="pres">
      <dgm:prSet presAssocID="{FA84BF92-43C6-4E94-A77F-6263E68B6783}" presName="negativeSpace" presStyleCnt="0"/>
      <dgm:spPr/>
    </dgm:pt>
    <dgm:pt modelId="{5FD4668F-81DD-421E-9924-50274E363CDB}" type="pres">
      <dgm:prSet presAssocID="{FA84BF92-43C6-4E94-A77F-6263E68B6783}" presName="childText" presStyleLbl="conFgAcc1" presStyleIdx="0" presStyleCnt="1" custScaleY="104609" custLinFactNeighborY="-57119">
        <dgm:presLayoutVars>
          <dgm:bulletEnabled val="1"/>
        </dgm:presLayoutVars>
      </dgm:prSet>
      <dgm:spPr/>
    </dgm:pt>
  </dgm:ptLst>
  <dgm:cxnLst>
    <dgm:cxn modelId="{FF47E610-8108-4CF2-A294-DCB652E90F5B}" srcId="{F673FA59-847C-4E39-BDD5-6490E0B76FFF}" destId="{F4442908-9FC7-4167-9B10-7F40337E004E}" srcOrd="0" destOrd="0" parTransId="{5E884D67-B5C7-4191-A5DE-52A457D75071}" sibTransId="{08EE3E14-3055-4699-87E9-1C905EB88ED8}"/>
    <dgm:cxn modelId="{431F7221-9789-4D91-AB34-872780AAF7A9}" type="presOf" srcId="{02F7AF0B-EC7F-4527-A68E-4A56FEF22CAA}" destId="{5FD4668F-81DD-421E-9924-50274E363CDB}" srcOrd="0" destOrd="5" presId="urn:microsoft.com/office/officeart/2005/8/layout/list1"/>
    <dgm:cxn modelId="{890AFE24-2ACF-4ED4-84CF-ADFA10D6C8FC}" type="presOf" srcId="{1A6B3514-C0B1-49A4-88BA-6765A2CDBCDC}" destId="{5FD4668F-81DD-421E-9924-50274E363CDB}" srcOrd="0" destOrd="7" presId="urn:microsoft.com/office/officeart/2005/8/layout/list1"/>
    <dgm:cxn modelId="{DF88B52E-D0EA-4B49-903F-7E6C2945C19E}" type="presOf" srcId="{F673FA59-847C-4E39-BDD5-6490E0B76FFF}" destId="{5FD4668F-81DD-421E-9924-50274E363CDB}" srcOrd="0" destOrd="3" presId="urn:microsoft.com/office/officeart/2005/8/layout/list1"/>
    <dgm:cxn modelId="{EEA24035-6A5A-4D9E-80ED-23CFDD6328C3}" srcId="{F673FA59-847C-4E39-BDD5-6490E0B76FFF}" destId="{75489AA9-9B29-4B8E-A704-2BBACA588FE1}" srcOrd="5" destOrd="0" parTransId="{DB99051B-50FB-41C6-A4F5-5E768E51BC52}" sibTransId="{A5C4BDC8-A30F-4143-B40C-01CFB6D252EC}"/>
    <dgm:cxn modelId="{94C87736-7027-42F5-B6EC-A26914189DF6}" type="presOf" srcId="{6F21C453-A58B-4B81-AFAB-70ADB592197E}" destId="{5FD4668F-81DD-421E-9924-50274E363CDB}" srcOrd="0" destOrd="1" presId="urn:microsoft.com/office/officeart/2005/8/layout/list1"/>
    <dgm:cxn modelId="{B33B4B41-F48F-4F34-8054-D815D218B290}" type="presOf" srcId="{A00CC55C-C72B-47E2-9AE1-1FA65D7AAADD}" destId="{5FD4668F-81DD-421E-9924-50274E363CDB}" srcOrd="0" destOrd="14" presId="urn:microsoft.com/office/officeart/2005/8/layout/list1"/>
    <dgm:cxn modelId="{DCCCB165-7484-4C9D-B674-7932E6C29BF6}" srcId="{D2506135-395C-47B0-8DA9-C3F76649FF22}" destId="{EA2EF7B5-2A7F-409F-A499-7DE3B8B815FF}" srcOrd="1" destOrd="0" parTransId="{9BF3234F-0E0B-473F-A1C0-9130DD667646}" sibTransId="{1AE32801-3907-406F-87B1-95540F0CC6D5}"/>
    <dgm:cxn modelId="{4A758747-83F6-46CE-B5AF-F3719A9AD104}" srcId="{F673FA59-847C-4E39-BDD5-6490E0B76FFF}" destId="{DA86B6FA-01E3-4530-9251-6D19703D89E2}" srcOrd="2" destOrd="0" parTransId="{F0397562-3034-4945-A537-0744F6AF9B95}" sibTransId="{067D50B2-CD13-4F7A-8689-34D4A2183BE2}"/>
    <dgm:cxn modelId="{EF3B716A-6DC4-43B4-8D02-13D903C81653}" srcId="{FA84BF92-43C6-4E94-A77F-6263E68B6783}" destId="{C9597999-C23F-4867-9D73-E667FAF56258}" srcOrd="0" destOrd="0" parTransId="{3299E4A5-BF55-4FA8-9E3A-52EEB823A552}" sibTransId="{30CA58D9-FFDA-4ABA-B294-0F7E8E30514C}"/>
    <dgm:cxn modelId="{6AF3104C-887D-4CC3-87C4-B05291317715}" type="presOf" srcId="{37D9FDFA-4274-4E10-8FEB-759603B59928}" destId="{5FD4668F-81DD-421E-9924-50274E363CDB}" srcOrd="0" destOrd="12" presId="urn:microsoft.com/office/officeart/2005/8/layout/list1"/>
    <dgm:cxn modelId="{553B794E-7F79-4EAA-9F65-1133FDC79149}" srcId="{F673FA59-847C-4E39-BDD5-6490E0B76FFF}" destId="{B3649BD3-D6A1-48E5-9E02-AD4C5515F2CB}" srcOrd="4" destOrd="0" parTransId="{49F9247E-3C9F-4DB5-8E55-25B07FE31CB6}" sibTransId="{874549E4-F3F5-4319-8D78-C182C719EC02}"/>
    <dgm:cxn modelId="{1890FC71-E963-4F2E-8359-B280CD44A09E}" type="presOf" srcId="{EA2EF7B5-2A7F-409F-A499-7DE3B8B815FF}" destId="{5FD4668F-81DD-421E-9924-50274E363CDB}" srcOrd="0" destOrd="10" presId="urn:microsoft.com/office/officeart/2005/8/layout/list1"/>
    <dgm:cxn modelId="{57D3BC52-957C-43A1-8E59-70072CF35EEB}" srcId="{D2506135-395C-47B0-8DA9-C3F76649FF22}" destId="{4FAEB260-9385-4C32-8D49-D09FFE5CB2E8}" srcOrd="2" destOrd="0" parTransId="{A1D9E879-B8E4-4C2E-A23D-FC1814B578CA}" sibTransId="{D1CD7C0A-B7BF-42DE-8F2B-C37F55BBA100}"/>
    <dgm:cxn modelId="{DDE7F452-4E58-4284-B63D-41907E1B7382}" type="presOf" srcId="{DA86B6FA-01E3-4530-9251-6D19703D89E2}" destId="{5FD4668F-81DD-421E-9924-50274E363CDB}" srcOrd="0" destOrd="6" presId="urn:microsoft.com/office/officeart/2005/8/layout/list1"/>
    <dgm:cxn modelId="{D0246F53-2245-438D-B8C7-DA368C381448}" srcId="{D2506135-395C-47B0-8DA9-C3F76649FF22}" destId="{F673FA59-847C-4E39-BDD5-6490E0B76FFF}" srcOrd="0" destOrd="0" parTransId="{A6EC6619-51AE-47DB-9DE1-15442D21F27F}" sibTransId="{351088E2-0A40-4A02-B27E-8A203A6453FF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0F5F1E7E-90F6-45BB-8882-2881E847723F}" srcId="{D2506135-395C-47B0-8DA9-C3F76649FF22}" destId="{37D9FDFA-4274-4E10-8FEB-759603B59928}" srcOrd="3" destOrd="0" parTransId="{A00552FF-79EF-4B9B-9A0E-F058EB96CE2E}" sibTransId="{AB41771F-C5D6-43BF-AAE5-728CF5EFFF77}"/>
    <dgm:cxn modelId="{36F8B17E-C395-4A93-B1D9-C03401023B9C}" srcId="{F673FA59-847C-4E39-BDD5-6490E0B76FFF}" destId="{02F7AF0B-EC7F-4527-A68E-4A56FEF22CAA}" srcOrd="1" destOrd="0" parTransId="{2C082062-0F4A-46CE-9F54-2255FBF89EF2}" sibTransId="{D037B3F9-D3DE-4A58-AF2E-9DE91828FF09}"/>
    <dgm:cxn modelId="{41BD0880-3FA0-48A3-AD46-2E99EDF203BF}" srcId="{FA84BF92-43C6-4E94-A77F-6263E68B6783}" destId="{6F21C453-A58B-4B81-AFAB-70ADB592197E}" srcOrd="1" destOrd="0" parTransId="{5D912685-8639-4279-A484-1E343D888EC8}" sibTransId="{57E41018-1B6B-4420-A377-F5C2168EB71B}"/>
    <dgm:cxn modelId="{F3DC8182-5051-4644-BE2C-AEB2F934CA26}" type="presOf" srcId="{F4442908-9FC7-4167-9B10-7F40337E004E}" destId="{5FD4668F-81DD-421E-9924-50274E363CDB}" srcOrd="0" destOrd="4" presId="urn:microsoft.com/office/officeart/2005/8/layout/list1"/>
    <dgm:cxn modelId="{8CB15E8B-5AA7-4A37-AD04-00B9284EF16C}" type="presOf" srcId="{4FAEB260-9385-4C32-8D49-D09FFE5CB2E8}" destId="{5FD4668F-81DD-421E-9924-50274E363CDB}" srcOrd="0" destOrd="11" presId="urn:microsoft.com/office/officeart/2005/8/layout/list1"/>
    <dgm:cxn modelId="{0D1F8297-9E7E-4F78-B86A-B81338AB2A12}" type="presOf" srcId="{8C4E247C-21C6-4421-A4AE-F0F7B35891E0}" destId="{5FD4668F-81DD-421E-9924-50274E363CDB}" srcOrd="0" destOrd="13" presId="urn:microsoft.com/office/officeart/2005/8/layout/list1"/>
    <dgm:cxn modelId="{9527099C-48BD-4C52-BE1B-F581599A9067}" srcId="{FA84BF92-43C6-4E94-A77F-6263E68B6783}" destId="{D2506135-395C-47B0-8DA9-C3F76649FF22}" srcOrd="2" destOrd="0" parTransId="{5AE6885F-1A01-4324-A69E-284DA5FAEB5E}" sibTransId="{D79BAE52-B8CB-4181-ACDC-6CE5498C10F0}"/>
    <dgm:cxn modelId="{7D7815A2-B2FC-445F-AB30-0ACE0D6AB07D}" srcId="{D2506135-395C-47B0-8DA9-C3F76649FF22}" destId="{8C4E247C-21C6-4421-A4AE-F0F7B35891E0}" srcOrd="4" destOrd="0" parTransId="{9E0D17A2-05C6-4E1B-935B-4A88539710B9}" sibTransId="{C72A12C0-F441-4D2E-B7C1-CB92E9FE622F}"/>
    <dgm:cxn modelId="{1491A9AC-1788-4EAD-9C29-8CEFCEDC670E}" type="presOf" srcId="{D2506135-395C-47B0-8DA9-C3F76649FF22}" destId="{5FD4668F-81DD-421E-9924-50274E363CDB}" srcOrd="0" destOrd="2" presId="urn:microsoft.com/office/officeart/2005/8/layout/list1"/>
    <dgm:cxn modelId="{2898D6B1-E19D-4795-A923-9EB15BD318E2}" type="presOf" srcId="{B3649BD3-D6A1-48E5-9E02-AD4C5515F2CB}" destId="{5FD4668F-81DD-421E-9924-50274E363CDB}" srcOrd="0" destOrd="8" presId="urn:microsoft.com/office/officeart/2005/8/layout/list1"/>
    <dgm:cxn modelId="{DB3B57BD-5114-4C13-9279-456AACB52163}" type="presOf" srcId="{C9597999-C23F-4867-9D73-E667FAF56258}" destId="{5FD4668F-81DD-421E-9924-50274E363CDB}" srcOrd="0" destOrd="0" presId="urn:microsoft.com/office/officeart/2005/8/layout/list1"/>
    <dgm:cxn modelId="{5A65E9C2-B169-40AB-A175-A5007CAB782E}" srcId="{F673FA59-847C-4E39-BDD5-6490E0B76FFF}" destId="{1A6B3514-C0B1-49A4-88BA-6765A2CDBCDC}" srcOrd="3" destOrd="0" parTransId="{DEE7783B-01A1-4F93-9B85-B69F7F3A6928}" sibTransId="{6E931FED-AC28-4D89-B726-5D25E6E1DA6D}"/>
    <dgm:cxn modelId="{278E5BCA-D8EB-4C90-AFB3-B9773D2E6D43}" type="presOf" srcId="{FA84BF92-43C6-4E94-A77F-6263E68B6783}" destId="{18E20904-4337-4D49-878F-C6A3998E9768}" srcOrd="0" destOrd="0" presId="urn:microsoft.com/office/officeart/2005/8/layout/list1"/>
    <dgm:cxn modelId="{66D66DCD-5A03-46D7-B32C-F50753DA36DA}" type="presOf" srcId="{75489AA9-9B29-4B8E-A704-2BBACA588FE1}" destId="{5FD4668F-81DD-421E-9924-50274E363CDB}" srcOrd="0" destOrd="9" presId="urn:microsoft.com/office/officeart/2005/8/layout/list1"/>
    <dgm:cxn modelId="{F64278D7-74E4-4C3A-B4C8-AEA9A351E819}" type="presOf" srcId="{DE4B9EAB-636A-44C0-B4F9-D4AE4F66DB43}" destId="{BD068890-9CDF-4598-AC4F-F71ADD1D1989}" srcOrd="0" destOrd="0" presId="urn:microsoft.com/office/officeart/2005/8/layout/list1"/>
    <dgm:cxn modelId="{AA6C1FE1-D30E-4BFF-8708-BC6FCAF80051}" srcId="{FA84BF92-43C6-4E94-A77F-6263E68B6783}" destId="{A00CC55C-C72B-47E2-9AE1-1FA65D7AAADD}" srcOrd="3" destOrd="0" parTransId="{51C22535-9E0E-469C-8BEF-51899D86B06A}" sibTransId="{29076AEE-A5EE-45EE-B91F-406449F3592D}"/>
    <dgm:cxn modelId="{05C927E6-20D8-4581-BF52-EF817672B68F}" type="presOf" srcId="{FA84BF92-43C6-4E94-A77F-6263E68B6783}" destId="{4AA5C7B7-5B64-4F71-AB37-E39564456FAC}" srcOrd="1" destOrd="0" presId="urn:microsoft.com/office/officeart/2005/8/layout/list1"/>
    <dgm:cxn modelId="{D0A21382-040B-4491-A8B5-BB0475C54C08}" type="presParOf" srcId="{BD068890-9CDF-4598-AC4F-F71ADD1D1989}" destId="{DA3CA7F5-C711-4580-91F1-E9C6772A16A7}" srcOrd="0" destOrd="0" presId="urn:microsoft.com/office/officeart/2005/8/layout/list1"/>
    <dgm:cxn modelId="{25B737A6-9F62-4CA0-8E29-35443232B934}" type="presParOf" srcId="{DA3CA7F5-C711-4580-91F1-E9C6772A16A7}" destId="{18E20904-4337-4D49-878F-C6A3998E9768}" srcOrd="0" destOrd="0" presId="urn:microsoft.com/office/officeart/2005/8/layout/list1"/>
    <dgm:cxn modelId="{98B58B92-77F1-454E-A69F-35705AD2C8DC}" type="presParOf" srcId="{DA3CA7F5-C711-4580-91F1-E9C6772A16A7}" destId="{4AA5C7B7-5B64-4F71-AB37-E39564456FAC}" srcOrd="1" destOrd="0" presId="urn:microsoft.com/office/officeart/2005/8/layout/list1"/>
    <dgm:cxn modelId="{F93ACC9A-DC46-4227-8CD0-7577EECEB77F}" type="presParOf" srcId="{BD068890-9CDF-4598-AC4F-F71ADD1D1989}" destId="{84B8C849-306F-43E1-84B1-34177317591D}" srcOrd="1" destOrd="0" presId="urn:microsoft.com/office/officeart/2005/8/layout/list1"/>
    <dgm:cxn modelId="{1FE5FD25-B98D-4ED7-9C41-248CF72A7858}" type="presParOf" srcId="{BD068890-9CDF-4598-AC4F-F71ADD1D1989}" destId="{5FD4668F-81DD-421E-9924-50274E363C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131639"/>
          <a:ext cx="11329647" cy="48983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54127" rIns="87930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ERCOT Updates – </a:t>
          </a:r>
          <a:endParaRPr lang="en-US" sz="3600" b="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MIS API project update – December go live</a:t>
          </a:r>
          <a:endParaRPr lang="en-US" sz="3600" b="0" kern="1200" dirty="0"/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/>
            <a:t>ERCOT Digital Certificates – reduction of unused certificates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/>
            <a:t>October extended release – re-evaluating if needed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/>
            <a:t>December extended release – additional hours for Saturday are not needed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SCR 817 – </a:t>
          </a:r>
          <a:r>
            <a:rPr lang="en-US" sz="2000" b="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provide clarity on any business requirements ; will begin discussing during MCT meetings to reach a broader audience; currently testing the new IAG workflow</a:t>
          </a:r>
          <a:endParaRPr lang="en-US" sz="2000" kern="1200" dirty="0">
            <a:solidFill>
              <a:srgbClr val="FF0000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IAG discussions -</a:t>
          </a:r>
          <a:endParaRPr lang="en-US" sz="2000" kern="1200" dirty="0">
            <a:solidFill>
              <a:srgbClr val="FF0000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Review of IAG stats report – while overall volumes of completed IAG MTs is the lowest, REPs are reporting volumes remain consistent with higher volumes of unexecuted </a:t>
          </a:r>
          <a:r>
            <a:rPr lang="en-US" sz="2000" kern="1200" dirty="0" err="1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MTs.</a:t>
          </a: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 Some REPs are unexecuting for ‘identity theft enrollment” of the Losing REP instead of the Gaining REP.  Will train for clarity of new rule.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Energizing Switches after a DNP followed by an IAG MT – further discussion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131639"/>
        <a:ext cx="11329647" cy="4898326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0829645" cy="590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Update</a:t>
          </a:r>
        </a:p>
      </dsp:txBody>
      <dsp:txXfrm>
        <a:off x="0" y="0"/>
        <a:ext cx="10829645" cy="5903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0693530" cy="4924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9937" tIns="152794" rIns="82993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0693530" cy="4924546"/>
      </dsp:txXfrm>
    </dsp:sp>
    <dsp:sp modelId="{4FC84B32-D1CC-469D-BDF0-F53E02EEAA9C}">
      <dsp:nvSpPr>
        <dsp:cNvPr id="0" name=""/>
        <dsp:cNvSpPr/>
      </dsp:nvSpPr>
      <dsp:spPr>
        <a:xfrm>
          <a:off x="98781" y="0"/>
          <a:ext cx="9801700" cy="6362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933" tIns="0" rIns="28293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MarkeTrak Subtype Volume Analysis – July 2021 – Dec 2022 </a:t>
          </a:r>
        </a:p>
      </dsp:txBody>
      <dsp:txXfrm>
        <a:off x="98781" y="0"/>
        <a:ext cx="9801700" cy="6362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0693530" cy="4924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9937" tIns="152794" rIns="82993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0693530" cy="4924546"/>
      </dsp:txXfrm>
    </dsp:sp>
    <dsp:sp modelId="{4FC84B32-D1CC-469D-BDF0-F53E02EEAA9C}">
      <dsp:nvSpPr>
        <dsp:cNvPr id="0" name=""/>
        <dsp:cNvSpPr/>
      </dsp:nvSpPr>
      <dsp:spPr>
        <a:xfrm>
          <a:off x="98781" y="0"/>
          <a:ext cx="9801700" cy="6362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933" tIns="0" rIns="28293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MarkeTrak Subtype Volume Analysis – July 2021 – Dec 2022 </a:t>
          </a:r>
        </a:p>
      </dsp:txBody>
      <dsp:txXfrm>
        <a:off x="98781" y="0"/>
        <a:ext cx="9801700" cy="6362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0693530" cy="49245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9937" tIns="152794" rIns="82993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0693530" cy="4924546"/>
      </dsp:txXfrm>
    </dsp:sp>
    <dsp:sp modelId="{4FC84B32-D1CC-469D-BDF0-F53E02EEAA9C}">
      <dsp:nvSpPr>
        <dsp:cNvPr id="0" name=""/>
        <dsp:cNvSpPr/>
      </dsp:nvSpPr>
      <dsp:spPr>
        <a:xfrm>
          <a:off x="98781" y="0"/>
          <a:ext cx="9801700" cy="6362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2933" tIns="0" rIns="28293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MarkeTrak Subtype Volume Analysis – July 2021 – Dec 2022 </a:t>
          </a:r>
        </a:p>
      </dsp:txBody>
      <dsp:txXfrm>
        <a:off x="98781" y="0"/>
        <a:ext cx="9801700" cy="6362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4668F-81DD-421E-9924-50274E363CDB}">
      <dsp:nvSpPr>
        <dsp:cNvPr id="0" name=""/>
        <dsp:cNvSpPr/>
      </dsp:nvSpPr>
      <dsp:spPr>
        <a:xfrm>
          <a:off x="0" y="584673"/>
          <a:ext cx="11329646" cy="41911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48628" rIns="879306" bIns="14224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kern="1200" dirty="0">
              <a:latin typeface="Calibri" panose="020F0502020204030204" pitchFamily="34" charset="0"/>
              <a:cs typeface="Calibri" panose="020F0502020204030204" pitchFamily="34" charset="0"/>
            </a:rPr>
            <a:t>Thursday</a:t>
          </a:r>
          <a:r>
            <a:rPr lang="en-US" sz="2000" b="1" kern="1200" dirty="0">
              <a:latin typeface="Calibri" panose="020F0502020204030204" pitchFamily="34" charset="0"/>
              <a:cs typeface="Calibri" panose="020F0502020204030204" pitchFamily="34" charset="0"/>
            </a:rPr>
            <a:t>, June 22nd 9:30 AM, WebEx only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On the </a:t>
          </a:r>
          <a:r>
            <a:rPr lang="en-US" sz="2000" b="1" kern="1200" dirty="0">
              <a:latin typeface="Calibri" panose="020F0502020204030204" pitchFamily="34" charset="0"/>
              <a:cs typeface="Calibri" panose="020F0502020204030204" pitchFamily="34" charset="0"/>
            </a:rPr>
            <a:t>Agenda</a:t>
          </a:r>
          <a:r>
            <a:rPr lang="en-US" sz="2000" kern="1200" dirty="0">
              <a:latin typeface="Calibri" panose="020F0502020204030204" pitchFamily="34" charset="0"/>
              <a:cs typeface="Calibri" panose="020F0502020204030204" pitchFamily="34" charset="0"/>
            </a:rPr>
            <a:t>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ERCOT Updates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System Instances &amp; MT Performance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Listserv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EDM OBDRR, if necessary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MIS API review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Digital Certificate Application Reduction</a:t>
          </a:r>
        </a:p>
        <a:p>
          <a:pPr marL="514350" lvl="3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October Retail Release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kern="1200" dirty="0">
              <a:latin typeface="Calibri" panose="020F0502020204030204" pitchFamily="34" charset="0"/>
              <a:cs typeface="Calibri" panose="020F0502020204030204" pitchFamily="34" charset="0"/>
            </a:rPr>
            <a:t>SCR817 Business Requirements discussion, </a:t>
          </a:r>
          <a:r>
            <a:rPr lang="en-US" sz="1800" i="1" kern="1200" dirty="0">
              <a:latin typeface="Calibri" panose="020F0502020204030204" pitchFamily="34" charset="0"/>
              <a:cs typeface="Calibri" panose="020F0502020204030204" pitchFamily="34" charset="0"/>
            </a:rPr>
            <a:t>if needed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i="0" kern="1200" dirty="0">
              <a:latin typeface="Calibri" panose="020F0502020204030204" pitchFamily="34" charset="0"/>
              <a:cs typeface="Calibri" panose="020F0502020204030204" pitchFamily="34" charset="0"/>
            </a:rPr>
            <a:t>MarkeTrak Volume Subtype Analysis – timing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1800" i="0" kern="1200" dirty="0">
              <a:latin typeface="Calibri" panose="020F0502020204030204" pitchFamily="34" charset="0"/>
              <a:cs typeface="Calibri" panose="020F0502020204030204" pitchFamily="34" charset="0"/>
            </a:rPr>
            <a:t>Inadvertent Gain Data Analysis, if data is available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endParaRPr lang="en-US" sz="1800" i="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endParaRPr lang="en-US" sz="2000" kern="1200" dirty="0">
            <a:latin typeface="Arial Rounded MT Bold" panose="020F0704030504030204" pitchFamily="34" charset="0"/>
          </a:endParaRPr>
        </a:p>
      </dsp:txBody>
      <dsp:txXfrm>
        <a:off x="0" y="584673"/>
        <a:ext cx="11329646" cy="4191135"/>
      </dsp:txXfrm>
    </dsp:sp>
    <dsp:sp modelId="{4AA5C7B7-5B64-4F71-AB37-E39564456FAC}">
      <dsp:nvSpPr>
        <dsp:cNvPr id="0" name=""/>
        <dsp:cNvSpPr/>
      </dsp:nvSpPr>
      <dsp:spPr>
        <a:xfrm>
          <a:off x="0" y="0"/>
          <a:ext cx="10801436" cy="6820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Next Meeting</a:t>
          </a:r>
        </a:p>
      </dsp:txBody>
      <dsp:txXfrm>
        <a:off x="0" y="0"/>
        <a:ext cx="10801436" cy="682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7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1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4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16AA21-1863-4931-97CB-99D0A168701B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3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9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BA14DF-46DF-4C9F-A2D6-694FDD7C825E}"/>
              </a:ext>
            </a:extLst>
          </p:cNvPr>
          <p:cNvGrpSpPr/>
          <p:nvPr/>
        </p:nvGrpSpPr>
        <p:grpSpPr>
          <a:xfrm>
            <a:off x="669901" y="2917848"/>
            <a:ext cx="1360440" cy="1261913"/>
            <a:chOff x="10330781" y="3933704"/>
            <a:chExt cx="824899" cy="78281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F32FD5-3AB1-42A0-A665-022830B6C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30781" y="3933704"/>
              <a:ext cx="824899" cy="7828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</p:pic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CF9D75A8-DE69-4D14-845D-7CEBA92C0341}"/>
                </a:ext>
              </a:extLst>
            </p:cNvPr>
            <p:cNvSpPr/>
            <p:nvPr/>
          </p:nvSpPr>
          <p:spPr>
            <a:xfrm>
              <a:off x="10521696" y="3980359"/>
              <a:ext cx="608023" cy="642461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accen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1B1756-3518-45E2-962E-8486736A3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146BA-B599-4F02-AA3D-D15519B78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RMS</a:t>
            </a:r>
          </a:p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June 6th, 2023</a:t>
            </a:r>
          </a:p>
        </p:txBody>
      </p:sp>
    </p:spTree>
    <p:extLst>
      <p:ext uri="{BB962C8B-B14F-4D97-AF65-F5344CB8AC3E}">
        <p14:creationId xmlns:p14="http://schemas.microsoft.com/office/powerpoint/2010/main" val="17740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7323501"/>
              </p:ext>
            </p:extLst>
          </p:nvPr>
        </p:nvGraphicFramePr>
        <p:xfrm>
          <a:off x="478555" y="1020545"/>
          <a:ext cx="11329647" cy="5427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085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402706"/>
              </p:ext>
            </p:extLst>
          </p:nvPr>
        </p:nvGraphicFramePr>
        <p:xfrm>
          <a:off x="1149282" y="1020545"/>
          <a:ext cx="10693530" cy="5504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F6C6372-D5C5-27B3-28DB-0A15C60E73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9282" y="1810666"/>
            <a:ext cx="10720786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39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/>
        </p:nvGraphicFramePr>
        <p:xfrm>
          <a:off x="1149282" y="1020545"/>
          <a:ext cx="10693530" cy="5504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A796D413-31C6-DB6D-E7DE-F1D3A166770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9279" y="2010742"/>
            <a:ext cx="10693531" cy="19343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821D52B-40C4-7425-4687-972539D958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9280" y="2224768"/>
            <a:ext cx="10693531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81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/>
        </p:nvGraphicFramePr>
        <p:xfrm>
          <a:off x="1149282" y="1020545"/>
          <a:ext cx="10693530" cy="5504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B00F079-4CD0-45F1-2E40-0BCB26C28A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7310" y="2749465"/>
            <a:ext cx="7975600" cy="1492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7B00EA-2A49-3A42-C8DB-1DA8D70532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04510" y="2546265"/>
            <a:ext cx="62484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48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CF579CB-2974-4D90-91E7-1E4EA690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461295"/>
              </p:ext>
            </p:extLst>
          </p:nvPr>
        </p:nvGraphicFramePr>
        <p:xfrm>
          <a:off x="478555" y="1165299"/>
          <a:ext cx="11329646" cy="4816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6204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5112</TotalTime>
  <Words>242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Wingdings</vt:lpstr>
      <vt:lpstr>Retrospect</vt:lpstr>
      <vt:lpstr>TDTMS Update</vt:lpstr>
      <vt:lpstr>TDTMS</vt:lpstr>
      <vt:lpstr>TDTMS</vt:lpstr>
      <vt:lpstr>TDTMS</vt:lpstr>
      <vt:lpstr>TDTMS</vt:lpstr>
      <vt:lpstr>TDTMS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Upate</dc:title>
  <dc:creator>Patrick, Kyle</dc:creator>
  <cp:lastModifiedBy>Wiegand, Sheri</cp:lastModifiedBy>
  <cp:revision>94</cp:revision>
  <dcterms:created xsi:type="dcterms:W3CDTF">2019-02-27T15:25:50Z</dcterms:created>
  <dcterms:modified xsi:type="dcterms:W3CDTF">2023-06-05T04:13:11Z</dcterms:modified>
</cp:coreProperties>
</file>