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  <p:sldMasterId id="2147483817" r:id="rId5"/>
    <p:sldMasterId id="2147483824" r:id="rId6"/>
  </p:sldMasterIdLst>
  <p:notesMasterIdLst>
    <p:notesMasterId r:id="rId14"/>
  </p:notesMasterIdLst>
  <p:handoutMasterIdLst>
    <p:handoutMasterId r:id="rId15"/>
  </p:handoutMasterIdLst>
  <p:sldIdLst>
    <p:sldId id="546" r:id="rId7"/>
    <p:sldId id="2141411554" r:id="rId8"/>
    <p:sldId id="2141411564" r:id="rId9"/>
    <p:sldId id="2141411565" r:id="rId10"/>
    <p:sldId id="2141411566" r:id="rId11"/>
    <p:sldId id="2141411563" r:id="rId12"/>
    <p:sldId id="2141411444" r:id="rId13"/>
  </p:sldIdLst>
  <p:sldSz cx="12192000" cy="6858000"/>
  <p:notesSz cx="6670675" cy="9777413"/>
  <p:custDataLst>
    <p:tags r:id="rId16"/>
  </p:custDataLst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2400">
        <a:solidFill>
          <a:schemeClr val="tx1"/>
        </a:solidFill>
        <a:latin typeface="+mn-lt"/>
        <a:ea typeface="+mn-ea"/>
      </a:defRPr>
    </a:lvl2pPr>
    <a:lvl3pPr marL="359991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•"/>
      <a:defRPr sz="2400">
        <a:solidFill>
          <a:schemeClr val="tx1"/>
        </a:solidFill>
        <a:latin typeface="+mn-lt"/>
        <a:ea typeface="+mn-ea"/>
      </a:defRPr>
    </a:lvl3pPr>
    <a:lvl4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-"/>
      <a:defRPr sz="2400">
        <a:solidFill>
          <a:schemeClr val="tx1"/>
        </a:solidFill>
        <a:latin typeface="+mn-lt"/>
        <a:ea typeface="+mn-ea"/>
      </a:defRPr>
    </a:lvl4pPr>
    <a:lvl5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Arial" panose="020B0604020202020204" pitchFamily="34" charset="0"/>
      <a:buChar char="◦"/>
      <a:defRPr sz="2400">
        <a:solidFill>
          <a:schemeClr val="tx1"/>
        </a:solidFill>
        <a:latin typeface="+mn-lt"/>
        <a:ea typeface="+mn-ea"/>
      </a:defRPr>
    </a:lvl5pPr>
    <a:lvl6pPr marL="0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rabicPeriod"/>
      <a:defRPr sz="2400">
        <a:solidFill>
          <a:schemeClr val="tx1"/>
        </a:solidFill>
        <a:latin typeface="+mn-lt"/>
        <a:ea typeface="+mn-ea"/>
      </a:defRPr>
    </a:lvl6pPr>
    <a:lvl7pPr marL="719982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alphaLcPeriod"/>
      <a:defRPr sz="2400">
        <a:solidFill>
          <a:schemeClr val="tx1"/>
        </a:solidFill>
        <a:latin typeface="+mn-lt"/>
        <a:ea typeface="+mn-ea"/>
      </a:defRPr>
    </a:lvl7pPr>
    <a:lvl8pPr marL="1079973" indent="-359991" algn="l" rtl="0" eaLnBrk="1" fontAlgn="base" hangingPunct="1">
      <a:spcBef>
        <a:spcPct val="0"/>
      </a:spcBef>
      <a:spcAft>
        <a:spcPts val="800"/>
      </a:spcAft>
      <a:buClr>
        <a:schemeClr val="accent1"/>
      </a:buClr>
      <a:buFont typeface="+mj-lt"/>
      <a:buAutoNum type="romanLcPeriod"/>
      <a:defRPr sz="24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800"/>
      </a:spcAft>
      <a:buClr>
        <a:schemeClr val="tx1"/>
      </a:buClr>
      <a:buFontTx/>
      <a:buNone/>
      <a:defRPr sz="32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1329" userDrawn="1">
          <p15:clr>
            <a:srgbClr val="A4A3A4"/>
          </p15:clr>
        </p15:guide>
        <p15:guide id="3" orient="horz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  <p:cmAuthor id="2" name="Klein, Alexander" initials="KA" lastIdx="14" clrIdx="1">
    <p:extLst>
      <p:ext uri="{19B8F6BF-5375-455C-9EA6-DF929625EA0E}">
        <p15:presenceInfo xmlns:p15="http://schemas.microsoft.com/office/powerpoint/2012/main" userId="S::Alexander.Klein@us.nationalgrid.com::84404c71-b403-4d87-83a8-1ddda009c8b4" providerId="AD"/>
      </p:ext>
    </p:extLst>
  </p:cmAuthor>
  <p:cmAuthor id="3" name="Semal, Clara" initials="SC" lastIdx="87" clrIdx="2">
    <p:extLst>
      <p:ext uri="{19B8F6BF-5375-455C-9EA6-DF929625EA0E}">
        <p15:presenceInfo xmlns:p15="http://schemas.microsoft.com/office/powerpoint/2012/main" userId="S::clara.semal@uk.nationalgrid.com::5435f734-6afc-41a4-b770-4d57144dff8a" providerId="AD"/>
      </p:ext>
    </p:extLst>
  </p:cmAuthor>
  <p:cmAuthor id="4" name="McCormick, Terry" initials="MT" lastIdx="5" clrIdx="3">
    <p:extLst>
      <p:ext uri="{19B8F6BF-5375-455C-9EA6-DF929625EA0E}">
        <p15:presenceInfo xmlns:p15="http://schemas.microsoft.com/office/powerpoint/2012/main" userId="S::Terry.McCormick@uk.nationalgrid.com::6d75a41a-2cb9-4f4b-a72a-33ccbcd32c9d" providerId="AD"/>
      </p:ext>
    </p:extLst>
  </p:cmAuthor>
  <p:cmAuthor id="5" name="Schulte, Alexander" initials="SA" lastIdx="2" clrIdx="4">
    <p:extLst>
      <p:ext uri="{19B8F6BF-5375-455C-9EA6-DF929625EA0E}">
        <p15:presenceInfo xmlns:p15="http://schemas.microsoft.com/office/powerpoint/2012/main" userId="S::Alexander.Schulte@us.nationalgrid.com::a8a45f41-271c-4ce4-abf8-f9c5e76b14d7" providerId="AD"/>
      </p:ext>
    </p:extLst>
  </p:cmAuthor>
  <p:cmAuthor id="6" name="Hanson, Kevin" initials="HK" lastIdx="1" clrIdx="5">
    <p:extLst>
      <p:ext uri="{19B8F6BF-5375-455C-9EA6-DF929625EA0E}">
        <p15:presenceInfo xmlns:p15="http://schemas.microsoft.com/office/powerpoint/2012/main" userId="S::Kevin.Hanson@us.nationalgrid.com::e60c6aad-8614-4884-8dc2-e8f78e5022b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A50021"/>
    <a:srgbClr val="50DBE6"/>
    <a:srgbClr val="125F7A"/>
    <a:srgbClr val="EEB0AE"/>
    <a:srgbClr val="DF7F7F"/>
    <a:srgbClr val="D65959"/>
    <a:srgbClr val="E58583"/>
    <a:srgbClr val="C00000"/>
    <a:srgbClr val="FFD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6CECE-4144-4706-80E5-F0639FAB9BEA}" v="22" dt="2023-06-01T20:24:04.797"/>
    <p1510:client id="{C0B8B98D-D73E-4793-8C05-377D40232342}" v="28" dt="2023-06-01T19:29:53.43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90" y="96"/>
      </p:cViewPr>
      <p:guideLst>
        <p:guide orient="horz" pos="1711"/>
        <p:guide pos="1329"/>
        <p:guide orient="horz"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son, Kevin" userId="e60c6aad-8614-4884-8dc2-e8f78e5022b5" providerId="ADAL" clId="{CE0AAE48-8C34-4A60-9062-4735A12C06A4}"/>
    <pc:docChg chg="custSel modSld">
      <pc:chgData name="Hanson, Kevin" userId="e60c6aad-8614-4884-8dc2-e8f78e5022b5" providerId="ADAL" clId="{CE0AAE48-8C34-4A60-9062-4735A12C06A4}" dt="2023-03-01T20:32:18.336" v="880" actId="20577"/>
      <pc:docMkLst>
        <pc:docMk/>
      </pc:docMkLst>
      <pc:sldChg chg="addSp modSp mod">
        <pc:chgData name="Hanson, Kevin" userId="e60c6aad-8614-4884-8dc2-e8f78e5022b5" providerId="ADAL" clId="{CE0AAE48-8C34-4A60-9062-4735A12C06A4}" dt="2023-03-01T20:32:18.336" v="880" actId="20577"/>
        <pc:sldMkLst>
          <pc:docMk/>
          <pc:sldMk cId="1687315581" sldId="257"/>
        </pc:sldMkLst>
        <pc:spChg chg="mod">
          <ac:chgData name="Hanson, Kevin" userId="e60c6aad-8614-4884-8dc2-e8f78e5022b5" providerId="ADAL" clId="{CE0AAE48-8C34-4A60-9062-4735A12C06A4}" dt="2023-03-01T20:32:18.336" v="880" actId="20577"/>
          <ac:spMkLst>
            <pc:docMk/>
            <pc:sldMk cId="1687315581" sldId="257"/>
            <ac:spMk id="3" creationId="{A4F8B35C-CF2D-43D2-A9D4-724CC15952E3}"/>
          </ac:spMkLst>
        </pc:spChg>
        <pc:spChg chg="add mod">
          <ac:chgData name="Hanson, Kevin" userId="e60c6aad-8614-4884-8dc2-e8f78e5022b5" providerId="ADAL" clId="{CE0AAE48-8C34-4A60-9062-4735A12C06A4}" dt="2023-02-26T18:13:31.506" v="488" actId="255"/>
          <ac:spMkLst>
            <pc:docMk/>
            <pc:sldMk cId="1687315581" sldId="257"/>
            <ac:spMk id="4" creationId="{7B312017-1AFD-4024-9BCA-7C3345CBD26A}"/>
          </ac:spMkLst>
        </pc:spChg>
      </pc:sldChg>
      <pc:sldChg chg="addSp delSp modSp mod">
        <pc:chgData name="Hanson, Kevin" userId="e60c6aad-8614-4884-8dc2-e8f78e5022b5" providerId="ADAL" clId="{CE0AAE48-8C34-4A60-9062-4735A12C06A4}" dt="2023-02-26T19:48:25.154" v="517" actId="14100"/>
        <pc:sldMkLst>
          <pc:docMk/>
          <pc:sldMk cId="3081388721" sldId="2141411555"/>
        </pc:sldMkLst>
        <pc:picChg chg="del">
          <ac:chgData name="Hanson, Kevin" userId="e60c6aad-8614-4884-8dc2-e8f78e5022b5" providerId="ADAL" clId="{CE0AAE48-8C34-4A60-9062-4735A12C06A4}" dt="2023-02-26T19:47:52.610" v="511" actId="478"/>
          <ac:picMkLst>
            <pc:docMk/>
            <pc:sldMk cId="3081388721" sldId="2141411555"/>
            <ac:picMk id="6" creationId="{9D7E4C45-D5FB-48EB-AEB8-84CCF69CAD2C}"/>
          </ac:picMkLst>
        </pc:picChg>
        <pc:picChg chg="add mod">
          <ac:chgData name="Hanson, Kevin" userId="e60c6aad-8614-4884-8dc2-e8f78e5022b5" providerId="ADAL" clId="{CE0AAE48-8C34-4A60-9062-4735A12C06A4}" dt="2023-02-26T19:48:25.154" v="517" actId="14100"/>
          <ac:picMkLst>
            <pc:docMk/>
            <pc:sldMk cId="3081388721" sldId="2141411555"/>
            <ac:picMk id="7" creationId="{DFA411A8-F77B-40CC-B571-8C39662A5751}"/>
          </ac:picMkLst>
        </pc:picChg>
      </pc:sldChg>
      <pc:sldChg chg="addSp modSp mod">
        <pc:chgData name="Hanson, Kevin" userId="e60c6aad-8614-4884-8dc2-e8f78e5022b5" providerId="ADAL" clId="{CE0AAE48-8C34-4A60-9062-4735A12C06A4}" dt="2023-02-26T20:04:37.642" v="851" actId="6549"/>
        <pc:sldMkLst>
          <pc:docMk/>
          <pc:sldMk cId="141715169" sldId="2141411558"/>
        </pc:sldMkLst>
        <pc:spChg chg="add mod">
          <ac:chgData name="Hanson, Kevin" userId="e60c6aad-8614-4884-8dc2-e8f78e5022b5" providerId="ADAL" clId="{CE0AAE48-8C34-4A60-9062-4735A12C06A4}" dt="2023-02-26T20:04:08.302" v="832" actId="948"/>
          <ac:spMkLst>
            <pc:docMk/>
            <pc:sldMk cId="141715169" sldId="2141411558"/>
            <ac:spMk id="7" creationId="{E6E1359C-2A96-4EB3-A29A-39674BF0B9BA}"/>
          </ac:spMkLst>
        </pc:spChg>
        <pc:spChg chg="mod">
          <ac:chgData name="Hanson, Kevin" userId="e60c6aad-8614-4884-8dc2-e8f78e5022b5" providerId="ADAL" clId="{CE0AAE48-8C34-4A60-9062-4735A12C06A4}" dt="2023-02-26T20:04:37.642" v="851" actId="6549"/>
          <ac:spMkLst>
            <pc:docMk/>
            <pc:sldMk cId="141715169" sldId="2141411558"/>
            <ac:spMk id="10" creationId="{AFEF0F8A-EFBD-462D-8B4E-F023D228F6F0}"/>
          </ac:spMkLst>
        </pc:spChg>
      </pc:sldChg>
      <pc:sldChg chg="modSp mod">
        <pc:chgData name="Hanson, Kevin" userId="e60c6aad-8614-4884-8dc2-e8f78e5022b5" providerId="ADAL" clId="{CE0AAE48-8C34-4A60-9062-4735A12C06A4}" dt="2023-02-26T20:23:00.048" v="864" actId="20577"/>
        <pc:sldMkLst>
          <pc:docMk/>
          <pc:sldMk cId="3058621513" sldId="2141411574"/>
        </pc:sldMkLst>
        <pc:spChg chg="mod">
          <ac:chgData name="Hanson, Kevin" userId="e60c6aad-8614-4884-8dc2-e8f78e5022b5" providerId="ADAL" clId="{CE0AAE48-8C34-4A60-9062-4735A12C06A4}" dt="2023-02-26T20:23:00.048" v="864" actId="20577"/>
          <ac:spMkLst>
            <pc:docMk/>
            <pc:sldMk cId="3058621513" sldId="2141411574"/>
            <ac:spMk id="2" creationId="{1F7E61D6-0DF9-41B7-B5C6-67885B8912E3}"/>
          </ac:spMkLst>
        </pc:spChg>
      </pc:sldChg>
    </pc:docChg>
  </pc:docChgLst>
  <pc:docChgLst>
    <pc:chgData name="Hanson, Kevin" userId="e60c6aad-8614-4884-8dc2-e8f78e5022b5" providerId="ADAL" clId="{903BCA11-1197-47C9-BB4C-9F4F3702DC73}"/>
    <pc:docChg chg="undo custSel addSld delSld modSld">
      <pc:chgData name="Hanson, Kevin" userId="e60c6aad-8614-4884-8dc2-e8f78e5022b5" providerId="ADAL" clId="{903BCA11-1197-47C9-BB4C-9F4F3702DC73}" dt="2023-03-29T17:22:35.166" v="1412" actId="1076"/>
      <pc:docMkLst>
        <pc:docMk/>
      </pc:docMkLst>
      <pc:sldChg chg="del">
        <pc:chgData name="Hanson, Kevin" userId="e60c6aad-8614-4884-8dc2-e8f78e5022b5" providerId="ADAL" clId="{903BCA11-1197-47C9-BB4C-9F4F3702DC73}" dt="2023-03-28T20:38:47.565" v="69" actId="47"/>
        <pc:sldMkLst>
          <pc:docMk/>
          <pc:sldMk cId="1687315581" sldId="257"/>
        </pc:sldMkLst>
      </pc:sldChg>
      <pc:sldChg chg="delSp modSp mod">
        <pc:chgData name="Hanson, Kevin" userId="e60c6aad-8614-4884-8dc2-e8f78e5022b5" providerId="ADAL" clId="{903BCA11-1197-47C9-BB4C-9F4F3702DC73}" dt="2023-03-29T17:17:54.495" v="1335" actId="1076"/>
        <pc:sldMkLst>
          <pc:docMk/>
          <pc:sldMk cId="136374311" sldId="546"/>
        </pc:sldMkLst>
        <pc:spChg chg="mod">
          <ac:chgData name="Hanson, Kevin" userId="e60c6aad-8614-4884-8dc2-e8f78e5022b5" providerId="ADAL" clId="{903BCA11-1197-47C9-BB4C-9F4F3702DC73}" dt="2023-03-29T17:17:31.242" v="1319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Hanson, Kevin" userId="e60c6aad-8614-4884-8dc2-e8f78e5022b5" providerId="ADAL" clId="{903BCA11-1197-47C9-BB4C-9F4F3702DC73}" dt="2023-03-29T17:17:54.495" v="1335" actId="1076"/>
          <ac:spMkLst>
            <pc:docMk/>
            <pc:sldMk cId="136374311" sldId="546"/>
            <ac:spMk id="3" creationId="{00000000-0000-0000-0000-000000000000}"/>
          </ac:spMkLst>
        </pc:spChg>
        <pc:spChg chg="del">
          <ac:chgData name="Hanson, Kevin" userId="e60c6aad-8614-4884-8dc2-e8f78e5022b5" providerId="ADAL" clId="{903BCA11-1197-47C9-BB4C-9F4F3702DC73}" dt="2023-03-28T20:38:08.198" v="0" actId="478"/>
          <ac:spMkLst>
            <pc:docMk/>
            <pc:sldMk cId="136374311" sldId="546"/>
            <ac:spMk id="6" creationId="{2DD7D3F1-E005-410B-A0F7-9277B3C3501B}"/>
          </ac:spMkLst>
        </pc:spChg>
      </pc:sldChg>
      <pc:sldChg chg="delSp modSp mod">
        <pc:chgData name="Hanson, Kevin" userId="e60c6aad-8614-4884-8dc2-e8f78e5022b5" providerId="ADAL" clId="{903BCA11-1197-47C9-BB4C-9F4F3702DC73}" dt="2023-03-28T20:49:04.320" v="290" actId="20577"/>
        <pc:sldMkLst>
          <pc:docMk/>
          <pc:sldMk cId="3173487482" sldId="2141411554"/>
        </pc:sldMkLst>
        <pc:spChg chg="del">
          <ac:chgData name="Hanson, Kevin" userId="e60c6aad-8614-4884-8dc2-e8f78e5022b5" providerId="ADAL" clId="{903BCA11-1197-47C9-BB4C-9F4F3702DC73}" dt="2023-03-28T20:43:45.970" v="143" actId="478"/>
          <ac:spMkLst>
            <pc:docMk/>
            <pc:sldMk cId="3173487482" sldId="2141411554"/>
            <ac:spMk id="2" creationId="{E564452B-7F40-4751-8148-E435F1B1D415}"/>
          </ac:spMkLst>
        </pc:spChg>
        <pc:spChg chg="mod">
          <ac:chgData name="Hanson, Kevin" userId="e60c6aad-8614-4884-8dc2-e8f78e5022b5" providerId="ADAL" clId="{903BCA11-1197-47C9-BB4C-9F4F3702DC73}" dt="2023-03-28T20:49:04.320" v="290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del">
        <pc:chgData name="Hanson, Kevin" userId="e60c6aad-8614-4884-8dc2-e8f78e5022b5" providerId="ADAL" clId="{903BCA11-1197-47C9-BB4C-9F4F3702DC73}" dt="2023-03-28T20:38:37.848" v="48" actId="47"/>
        <pc:sldMkLst>
          <pc:docMk/>
          <pc:sldMk cId="3081388721" sldId="2141411555"/>
        </pc:sldMkLst>
      </pc:sldChg>
      <pc:sldChg chg="addSp delSp modSp new mod">
        <pc:chgData name="Hanson, Kevin" userId="e60c6aad-8614-4884-8dc2-e8f78e5022b5" providerId="ADAL" clId="{903BCA11-1197-47C9-BB4C-9F4F3702DC73}" dt="2023-03-28T21:03:25.457" v="363" actId="20577"/>
        <pc:sldMkLst>
          <pc:docMk/>
          <pc:sldMk cId="3914903359" sldId="2141411555"/>
        </pc:sldMkLst>
        <pc:spChg chg="del">
          <ac:chgData name="Hanson, Kevin" userId="e60c6aad-8614-4884-8dc2-e8f78e5022b5" providerId="ADAL" clId="{903BCA11-1197-47C9-BB4C-9F4F3702DC73}" dt="2023-03-28T20:49:15.184" v="292" actId="478"/>
          <ac:spMkLst>
            <pc:docMk/>
            <pc:sldMk cId="3914903359" sldId="2141411555"/>
            <ac:spMk id="2" creationId="{240F4701-92CF-4711-AAF7-BF2205DDCB85}"/>
          </ac:spMkLst>
        </pc:spChg>
        <pc:spChg chg="mod">
          <ac:chgData name="Hanson, Kevin" userId="e60c6aad-8614-4884-8dc2-e8f78e5022b5" providerId="ADAL" clId="{903BCA11-1197-47C9-BB4C-9F4F3702DC73}" dt="2023-03-28T21:03:25.457" v="363" actId="20577"/>
          <ac:spMkLst>
            <pc:docMk/>
            <pc:sldMk cId="3914903359" sldId="2141411555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0:50:06.310" v="293"/>
          <ac:spMkLst>
            <pc:docMk/>
            <pc:sldMk cId="3914903359" sldId="2141411555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8T21:02:37.002" v="300" actId="1076"/>
          <ac:picMkLst>
            <pc:docMk/>
            <pc:sldMk cId="3914903359" sldId="2141411555"/>
            <ac:picMk id="6" creationId="{08209DF2-4470-4DA0-B407-1729AA869CEE}"/>
          </ac:picMkLst>
        </pc:picChg>
      </pc:sldChg>
      <pc:sldChg chg="addSp delSp modSp add mod">
        <pc:chgData name="Hanson, Kevin" userId="e60c6aad-8614-4884-8dc2-e8f78e5022b5" providerId="ADAL" clId="{903BCA11-1197-47C9-BB4C-9F4F3702DC73}" dt="2023-03-28T21:16:09.716" v="816" actId="6549"/>
        <pc:sldMkLst>
          <pc:docMk/>
          <pc:sldMk cId="1086420740" sldId="2141411556"/>
        </pc:sldMkLst>
        <pc:spChg chg="mod">
          <ac:chgData name="Hanson, Kevin" userId="e60c6aad-8614-4884-8dc2-e8f78e5022b5" providerId="ADAL" clId="{903BCA11-1197-47C9-BB4C-9F4F3702DC73}" dt="2023-03-28T21:16:09.716" v="816" actId="6549"/>
          <ac:spMkLst>
            <pc:docMk/>
            <pc:sldMk cId="1086420740" sldId="2141411556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5:41.751" v="370"/>
          <ac:spMkLst>
            <pc:docMk/>
            <pc:sldMk cId="1086420740" sldId="2141411556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8T21:11:45.255" v="498" actId="1076"/>
          <ac:picMkLst>
            <pc:docMk/>
            <pc:sldMk cId="1086420740" sldId="2141411556"/>
            <ac:picMk id="5" creationId="{1A6CFFC7-3C5C-451C-B7EC-54612C1FB184}"/>
          </ac:picMkLst>
        </pc:picChg>
        <pc:picChg chg="del">
          <ac:chgData name="Hanson, Kevin" userId="e60c6aad-8614-4884-8dc2-e8f78e5022b5" providerId="ADAL" clId="{903BCA11-1197-47C9-BB4C-9F4F3702DC73}" dt="2023-03-28T21:05:38.249" v="369" actId="478"/>
          <ac:picMkLst>
            <pc:docMk/>
            <pc:sldMk cId="1086420740" sldId="2141411556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7.496" v="46" actId="47"/>
        <pc:sldMkLst>
          <pc:docMk/>
          <pc:sldMk cId="3401389234" sldId="2141411556"/>
        </pc:sldMkLst>
      </pc:sldChg>
      <pc:sldChg chg="del">
        <pc:chgData name="Hanson, Kevin" userId="e60c6aad-8614-4884-8dc2-e8f78e5022b5" providerId="ADAL" clId="{903BCA11-1197-47C9-BB4C-9F4F3702DC73}" dt="2023-03-28T20:38:37.294" v="45" actId="47"/>
        <pc:sldMkLst>
          <pc:docMk/>
          <pc:sldMk cId="22583931" sldId="2141411557"/>
        </pc:sldMkLst>
      </pc:sldChg>
      <pc:sldChg chg="delSp modSp add mod">
        <pc:chgData name="Hanson, Kevin" userId="e60c6aad-8614-4884-8dc2-e8f78e5022b5" providerId="ADAL" clId="{903BCA11-1197-47C9-BB4C-9F4F3702DC73}" dt="2023-03-29T17:18:17.721" v="1357" actId="20577"/>
        <pc:sldMkLst>
          <pc:docMk/>
          <pc:sldMk cId="1644287103" sldId="2141411557"/>
        </pc:sldMkLst>
        <pc:spChg chg="mod">
          <ac:chgData name="Hanson, Kevin" userId="e60c6aad-8614-4884-8dc2-e8f78e5022b5" providerId="ADAL" clId="{903BCA11-1197-47C9-BB4C-9F4F3702DC73}" dt="2023-03-29T17:18:17.721" v="1357" actId="20577"/>
          <ac:spMkLst>
            <pc:docMk/>
            <pc:sldMk cId="1644287103" sldId="2141411557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10.995" v="375"/>
          <ac:spMkLst>
            <pc:docMk/>
            <pc:sldMk cId="1644287103" sldId="2141411557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49.992" v="371" actId="478"/>
          <ac:picMkLst>
            <pc:docMk/>
            <pc:sldMk cId="1644287103" sldId="2141411557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7.652" v="47" actId="47"/>
        <pc:sldMkLst>
          <pc:docMk/>
          <pc:sldMk cId="141715169" sldId="2141411558"/>
        </pc:sldMkLst>
      </pc:sldChg>
      <pc:sldChg chg="delSp modSp add mod">
        <pc:chgData name="Hanson, Kevin" userId="e60c6aad-8614-4884-8dc2-e8f78e5022b5" providerId="ADAL" clId="{903BCA11-1197-47C9-BB4C-9F4F3702DC73}" dt="2023-03-28T21:26:26.831" v="950" actId="1076"/>
        <pc:sldMkLst>
          <pc:docMk/>
          <pc:sldMk cId="2694325457" sldId="2141411558"/>
        </pc:sldMkLst>
        <pc:spChg chg="mod">
          <ac:chgData name="Hanson, Kevin" userId="e60c6aad-8614-4884-8dc2-e8f78e5022b5" providerId="ADAL" clId="{903BCA11-1197-47C9-BB4C-9F4F3702DC73}" dt="2023-03-28T21:26:26.831" v="950" actId="1076"/>
          <ac:spMkLst>
            <pc:docMk/>
            <pc:sldMk cId="2694325457" sldId="2141411558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20.954" v="376"/>
          <ac:spMkLst>
            <pc:docMk/>
            <pc:sldMk cId="2694325457" sldId="2141411558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51.776" v="372" actId="478"/>
          <ac:picMkLst>
            <pc:docMk/>
            <pc:sldMk cId="2694325457" sldId="2141411558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8.427" v="50" actId="47"/>
        <pc:sldMkLst>
          <pc:docMk/>
          <pc:sldMk cId="292513581" sldId="2141411559"/>
        </pc:sldMkLst>
      </pc:sldChg>
      <pc:sldChg chg="addSp delSp modSp add mod">
        <pc:chgData name="Hanson, Kevin" userId="e60c6aad-8614-4884-8dc2-e8f78e5022b5" providerId="ADAL" clId="{903BCA11-1197-47C9-BB4C-9F4F3702DC73}" dt="2023-03-29T17:14:22.631" v="1315" actId="1076"/>
        <pc:sldMkLst>
          <pc:docMk/>
          <pc:sldMk cId="3444958256" sldId="2141411559"/>
        </pc:sldMkLst>
        <pc:spChg chg="add mod">
          <ac:chgData name="Hanson, Kevin" userId="e60c6aad-8614-4884-8dc2-e8f78e5022b5" providerId="ADAL" clId="{903BCA11-1197-47C9-BB4C-9F4F3702DC73}" dt="2023-03-29T17:14:22.631" v="1315" actId="1076"/>
          <ac:spMkLst>
            <pc:docMk/>
            <pc:sldMk cId="3444958256" sldId="2141411559"/>
            <ac:spMk id="2" creationId="{8946E13C-407F-424C-8817-905ED3AF0D6E}"/>
          </ac:spMkLst>
        </pc:spChg>
        <pc:spChg chg="del">
          <ac:chgData name="Hanson, Kevin" userId="e60c6aad-8614-4884-8dc2-e8f78e5022b5" providerId="ADAL" clId="{903BCA11-1197-47C9-BB4C-9F4F3702DC73}" dt="2023-03-29T17:11:50.708" v="1084" actId="478"/>
          <ac:spMkLst>
            <pc:docMk/>
            <pc:sldMk cId="3444958256" sldId="2141411559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39.819" v="377"/>
          <ac:spMkLst>
            <pc:docMk/>
            <pc:sldMk cId="3444958256" sldId="2141411559"/>
            <ac:spMk id="4" creationId="{1CCD6C1B-3C18-4BBD-9056-72F40A1C644D}"/>
          </ac:spMkLst>
        </pc:spChg>
        <pc:picChg chg="del">
          <ac:chgData name="Hanson, Kevin" userId="e60c6aad-8614-4884-8dc2-e8f78e5022b5" providerId="ADAL" clId="{903BCA11-1197-47C9-BB4C-9F4F3702DC73}" dt="2023-03-28T21:05:53.415" v="373" actId="478"/>
          <ac:picMkLst>
            <pc:docMk/>
            <pc:sldMk cId="3444958256" sldId="2141411559"/>
            <ac:picMk id="6" creationId="{08209DF2-4470-4DA0-B407-1729AA869CEE}"/>
          </ac:picMkLst>
        </pc:picChg>
        <pc:picChg chg="add mod">
          <ac:chgData name="Hanson, Kevin" userId="e60c6aad-8614-4884-8dc2-e8f78e5022b5" providerId="ADAL" clId="{903BCA11-1197-47C9-BB4C-9F4F3702DC73}" dt="2023-03-29T17:13:47.663" v="1266" actId="1076"/>
          <ac:picMkLst>
            <pc:docMk/>
            <pc:sldMk cId="3444958256" sldId="2141411559"/>
            <ac:picMk id="6" creationId="{CD1FD258-6D56-449D-ACAA-85009017CB23}"/>
          </ac:picMkLst>
        </pc:picChg>
      </pc:sldChg>
      <pc:sldChg chg="addSp delSp modSp add mod">
        <pc:chgData name="Hanson, Kevin" userId="e60c6aad-8614-4884-8dc2-e8f78e5022b5" providerId="ADAL" clId="{903BCA11-1197-47C9-BB4C-9F4F3702DC73}" dt="2023-03-29T17:22:35.166" v="1412" actId="1076"/>
        <pc:sldMkLst>
          <pc:docMk/>
          <pc:sldMk cId="1351952326" sldId="2141411560"/>
        </pc:sldMkLst>
        <pc:spChg chg="mod">
          <ac:chgData name="Hanson, Kevin" userId="e60c6aad-8614-4884-8dc2-e8f78e5022b5" providerId="ADAL" clId="{903BCA11-1197-47C9-BB4C-9F4F3702DC73}" dt="2023-03-29T17:22:35.166" v="1412" actId="1076"/>
          <ac:spMkLst>
            <pc:docMk/>
            <pc:sldMk cId="1351952326" sldId="2141411560"/>
            <ac:spMk id="3" creationId="{9EA6F890-192F-4495-95FE-E7EA7DADA00B}"/>
          </ac:spMkLst>
        </pc:spChg>
        <pc:spChg chg="mod">
          <ac:chgData name="Hanson, Kevin" userId="e60c6aad-8614-4884-8dc2-e8f78e5022b5" providerId="ADAL" clId="{903BCA11-1197-47C9-BB4C-9F4F3702DC73}" dt="2023-03-28T21:06:55.474" v="378"/>
          <ac:spMkLst>
            <pc:docMk/>
            <pc:sldMk cId="1351952326" sldId="2141411560"/>
            <ac:spMk id="4" creationId="{1CCD6C1B-3C18-4BBD-9056-72F40A1C644D}"/>
          </ac:spMkLst>
        </pc:spChg>
        <pc:picChg chg="add mod">
          <ac:chgData name="Hanson, Kevin" userId="e60c6aad-8614-4884-8dc2-e8f78e5022b5" providerId="ADAL" clId="{903BCA11-1197-47C9-BB4C-9F4F3702DC73}" dt="2023-03-29T17:22:31.556" v="1411" actId="1076"/>
          <ac:picMkLst>
            <pc:docMk/>
            <pc:sldMk cId="1351952326" sldId="2141411560"/>
            <ac:picMk id="5" creationId="{122E5052-E349-4F97-8BB6-12483247F989}"/>
          </ac:picMkLst>
        </pc:picChg>
        <pc:picChg chg="del">
          <ac:chgData name="Hanson, Kevin" userId="e60c6aad-8614-4884-8dc2-e8f78e5022b5" providerId="ADAL" clId="{903BCA11-1197-47C9-BB4C-9F4F3702DC73}" dt="2023-03-28T21:05:55.833" v="374" actId="478"/>
          <ac:picMkLst>
            <pc:docMk/>
            <pc:sldMk cId="1351952326" sldId="2141411560"/>
            <ac:picMk id="6" creationId="{08209DF2-4470-4DA0-B407-1729AA869CEE}"/>
          </ac:picMkLst>
        </pc:picChg>
      </pc:sldChg>
      <pc:sldChg chg="del">
        <pc:chgData name="Hanson, Kevin" userId="e60c6aad-8614-4884-8dc2-e8f78e5022b5" providerId="ADAL" clId="{903BCA11-1197-47C9-BB4C-9F4F3702DC73}" dt="2023-03-28T20:38:38.794" v="51" actId="47"/>
        <pc:sldMkLst>
          <pc:docMk/>
          <pc:sldMk cId="3180769904" sldId="2141411560"/>
        </pc:sldMkLst>
      </pc:sldChg>
      <pc:sldChg chg="del">
        <pc:chgData name="Hanson, Kevin" userId="e60c6aad-8614-4884-8dc2-e8f78e5022b5" providerId="ADAL" clId="{903BCA11-1197-47C9-BB4C-9F4F3702DC73}" dt="2023-03-28T20:38:39.116" v="52" actId="47"/>
        <pc:sldMkLst>
          <pc:docMk/>
          <pc:sldMk cId="385855627" sldId="2141411561"/>
        </pc:sldMkLst>
      </pc:sldChg>
      <pc:sldChg chg="addSp modSp add mod">
        <pc:chgData name="Hanson, Kevin" userId="e60c6aad-8614-4884-8dc2-e8f78e5022b5" providerId="ADAL" clId="{903BCA11-1197-47C9-BB4C-9F4F3702DC73}" dt="2023-03-28T21:22:56.936" v="945" actId="1076"/>
        <pc:sldMkLst>
          <pc:docMk/>
          <pc:sldMk cId="678589554" sldId="2141411561"/>
        </pc:sldMkLst>
        <pc:spChg chg="mod">
          <ac:chgData name="Hanson, Kevin" userId="e60c6aad-8614-4884-8dc2-e8f78e5022b5" providerId="ADAL" clId="{903BCA11-1197-47C9-BB4C-9F4F3702DC73}" dt="2023-03-28T21:22:56.936" v="945" actId="1076"/>
          <ac:spMkLst>
            <pc:docMk/>
            <pc:sldMk cId="678589554" sldId="2141411561"/>
            <ac:spMk id="3" creationId="{9EA6F890-192F-4495-95FE-E7EA7DADA00B}"/>
          </ac:spMkLst>
        </pc:spChg>
        <pc:picChg chg="add mod">
          <ac:chgData name="Hanson, Kevin" userId="e60c6aad-8614-4884-8dc2-e8f78e5022b5" providerId="ADAL" clId="{903BCA11-1197-47C9-BB4C-9F4F3702DC73}" dt="2023-03-28T21:22:56.111" v="944" actId="1076"/>
          <ac:picMkLst>
            <pc:docMk/>
            <pc:sldMk cId="678589554" sldId="2141411561"/>
            <ac:picMk id="5" creationId="{3AA75F22-C87A-444D-ACD4-FC0854FB466B}"/>
          </ac:picMkLst>
        </pc:picChg>
      </pc:sldChg>
      <pc:sldChg chg="del">
        <pc:chgData name="Hanson, Kevin" userId="e60c6aad-8614-4884-8dc2-e8f78e5022b5" providerId="ADAL" clId="{903BCA11-1197-47C9-BB4C-9F4F3702DC73}" dt="2023-03-28T20:38:39.781" v="54" actId="47"/>
        <pc:sldMkLst>
          <pc:docMk/>
          <pc:sldMk cId="2530082049" sldId="2141411562"/>
        </pc:sldMkLst>
      </pc:sldChg>
      <pc:sldChg chg="addSp modSp add mod">
        <pc:chgData name="Hanson, Kevin" userId="e60c6aad-8614-4884-8dc2-e8f78e5022b5" providerId="ADAL" clId="{903BCA11-1197-47C9-BB4C-9F4F3702DC73}" dt="2023-03-28T21:29:23.366" v="1083" actId="14100"/>
        <pc:sldMkLst>
          <pc:docMk/>
          <pc:sldMk cId="2751850254" sldId="2141411562"/>
        </pc:sldMkLst>
        <pc:spChg chg="mod">
          <ac:chgData name="Hanson, Kevin" userId="e60c6aad-8614-4884-8dc2-e8f78e5022b5" providerId="ADAL" clId="{903BCA11-1197-47C9-BB4C-9F4F3702DC73}" dt="2023-03-28T21:29:23.366" v="1083" actId="14100"/>
          <ac:spMkLst>
            <pc:docMk/>
            <pc:sldMk cId="2751850254" sldId="2141411562"/>
            <ac:spMk id="3" creationId="{9EA6F890-192F-4495-95FE-E7EA7DADA00B}"/>
          </ac:spMkLst>
        </pc:spChg>
        <pc:picChg chg="add mod">
          <ac:chgData name="Hanson, Kevin" userId="e60c6aad-8614-4884-8dc2-e8f78e5022b5" providerId="ADAL" clId="{903BCA11-1197-47C9-BB4C-9F4F3702DC73}" dt="2023-03-28T21:29:00.802" v="1063" actId="14100"/>
          <ac:picMkLst>
            <pc:docMk/>
            <pc:sldMk cId="2751850254" sldId="2141411562"/>
            <ac:picMk id="5" creationId="{697DD181-19BF-4072-B7A6-D70BD468216E}"/>
          </ac:picMkLst>
        </pc:picChg>
      </pc:sldChg>
      <pc:sldChg chg="del">
        <pc:chgData name="Hanson, Kevin" userId="e60c6aad-8614-4884-8dc2-e8f78e5022b5" providerId="ADAL" clId="{903BCA11-1197-47C9-BB4C-9F4F3702DC73}" dt="2023-03-28T20:38:39.965" v="55" actId="47"/>
        <pc:sldMkLst>
          <pc:docMk/>
          <pc:sldMk cId="3940105943" sldId="2141411566"/>
        </pc:sldMkLst>
      </pc:sldChg>
      <pc:sldChg chg="del">
        <pc:chgData name="Hanson, Kevin" userId="e60c6aad-8614-4884-8dc2-e8f78e5022b5" providerId="ADAL" clId="{903BCA11-1197-47C9-BB4C-9F4F3702DC73}" dt="2023-03-28T20:38:43.164" v="66" actId="47"/>
        <pc:sldMkLst>
          <pc:docMk/>
          <pc:sldMk cId="1954725469" sldId="2141411567"/>
        </pc:sldMkLst>
      </pc:sldChg>
      <pc:sldChg chg="del">
        <pc:chgData name="Hanson, Kevin" userId="e60c6aad-8614-4884-8dc2-e8f78e5022b5" providerId="ADAL" clId="{903BCA11-1197-47C9-BB4C-9F4F3702DC73}" dt="2023-03-28T20:38:40.896" v="58" actId="47"/>
        <pc:sldMkLst>
          <pc:docMk/>
          <pc:sldMk cId="1297516391" sldId="2141411568"/>
        </pc:sldMkLst>
      </pc:sldChg>
      <pc:sldChg chg="del">
        <pc:chgData name="Hanson, Kevin" userId="e60c6aad-8614-4884-8dc2-e8f78e5022b5" providerId="ADAL" clId="{903BCA11-1197-47C9-BB4C-9F4F3702DC73}" dt="2023-03-28T20:38:40.704" v="57" actId="47"/>
        <pc:sldMkLst>
          <pc:docMk/>
          <pc:sldMk cId="3314498188" sldId="2141411570"/>
        </pc:sldMkLst>
      </pc:sldChg>
      <pc:sldChg chg="del">
        <pc:chgData name="Hanson, Kevin" userId="e60c6aad-8614-4884-8dc2-e8f78e5022b5" providerId="ADAL" clId="{903BCA11-1197-47C9-BB4C-9F4F3702DC73}" dt="2023-03-28T20:38:41.682" v="60" actId="47"/>
        <pc:sldMkLst>
          <pc:docMk/>
          <pc:sldMk cId="4060944285" sldId="2141411571"/>
        </pc:sldMkLst>
      </pc:sldChg>
      <pc:sldChg chg="del">
        <pc:chgData name="Hanson, Kevin" userId="e60c6aad-8614-4884-8dc2-e8f78e5022b5" providerId="ADAL" clId="{903BCA11-1197-47C9-BB4C-9F4F3702DC73}" dt="2023-03-28T20:38:41.351" v="59" actId="47"/>
        <pc:sldMkLst>
          <pc:docMk/>
          <pc:sldMk cId="2760677837" sldId="2141411572"/>
        </pc:sldMkLst>
      </pc:sldChg>
      <pc:sldChg chg="del">
        <pc:chgData name="Hanson, Kevin" userId="e60c6aad-8614-4884-8dc2-e8f78e5022b5" providerId="ADAL" clId="{903BCA11-1197-47C9-BB4C-9F4F3702DC73}" dt="2023-03-28T20:38:46.783" v="68" actId="47"/>
        <pc:sldMkLst>
          <pc:docMk/>
          <pc:sldMk cId="3058621513" sldId="2141411574"/>
        </pc:sldMkLst>
      </pc:sldChg>
      <pc:sldChg chg="del">
        <pc:chgData name="Hanson, Kevin" userId="e60c6aad-8614-4884-8dc2-e8f78e5022b5" providerId="ADAL" clId="{903BCA11-1197-47C9-BB4C-9F4F3702DC73}" dt="2023-03-28T20:38:42.197" v="62" actId="47"/>
        <pc:sldMkLst>
          <pc:docMk/>
          <pc:sldMk cId="3072003594" sldId="2141411575"/>
        </pc:sldMkLst>
      </pc:sldChg>
      <pc:sldChg chg="del">
        <pc:chgData name="Hanson, Kevin" userId="e60c6aad-8614-4884-8dc2-e8f78e5022b5" providerId="ADAL" clId="{903BCA11-1197-47C9-BB4C-9F4F3702DC73}" dt="2023-03-28T20:38:45.581" v="67" actId="47"/>
        <pc:sldMkLst>
          <pc:docMk/>
          <pc:sldMk cId="3674008762" sldId="2141411576"/>
        </pc:sldMkLst>
      </pc:sldChg>
      <pc:sldChg chg="del">
        <pc:chgData name="Hanson, Kevin" userId="e60c6aad-8614-4884-8dc2-e8f78e5022b5" providerId="ADAL" clId="{903BCA11-1197-47C9-BB4C-9F4F3702DC73}" dt="2023-03-28T20:38:41.841" v="61" actId="47"/>
        <pc:sldMkLst>
          <pc:docMk/>
          <pc:sldMk cId="1145348421" sldId="2141411577"/>
        </pc:sldMkLst>
      </pc:sldChg>
      <pc:sldChg chg="del">
        <pc:chgData name="Hanson, Kevin" userId="e60c6aad-8614-4884-8dc2-e8f78e5022b5" providerId="ADAL" clId="{903BCA11-1197-47C9-BB4C-9F4F3702DC73}" dt="2023-03-28T20:38:40.404" v="56" actId="47"/>
        <pc:sldMkLst>
          <pc:docMk/>
          <pc:sldMk cId="1922580198" sldId="2141411579"/>
        </pc:sldMkLst>
      </pc:sldChg>
      <pc:sldChg chg="del">
        <pc:chgData name="Hanson, Kevin" userId="e60c6aad-8614-4884-8dc2-e8f78e5022b5" providerId="ADAL" clId="{903BCA11-1197-47C9-BB4C-9F4F3702DC73}" dt="2023-03-28T20:38:39.446" v="53" actId="47"/>
        <pc:sldMkLst>
          <pc:docMk/>
          <pc:sldMk cId="69982838" sldId="2141411580"/>
        </pc:sldMkLst>
      </pc:sldChg>
      <pc:sldChg chg="del">
        <pc:chgData name="Hanson, Kevin" userId="e60c6aad-8614-4884-8dc2-e8f78e5022b5" providerId="ADAL" clId="{903BCA11-1197-47C9-BB4C-9F4F3702DC73}" dt="2023-03-28T20:38:38.015" v="49" actId="47"/>
        <pc:sldMkLst>
          <pc:docMk/>
          <pc:sldMk cId="2821583136" sldId="2141411581"/>
        </pc:sldMkLst>
      </pc:sldChg>
      <pc:sldChg chg="del">
        <pc:chgData name="Hanson, Kevin" userId="e60c6aad-8614-4884-8dc2-e8f78e5022b5" providerId="ADAL" clId="{903BCA11-1197-47C9-BB4C-9F4F3702DC73}" dt="2023-03-28T20:38:42.581" v="63" actId="47"/>
        <pc:sldMkLst>
          <pc:docMk/>
          <pc:sldMk cId="2067499809" sldId="2141411583"/>
        </pc:sldMkLst>
      </pc:sldChg>
      <pc:sldChg chg="del">
        <pc:chgData name="Hanson, Kevin" userId="e60c6aad-8614-4884-8dc2-e8f78e5022b5" providerId="ADAL" clId="{903BCA11-1197-47C9-BB4C-9F4F3702DC73}" dt="2023-03-28T20:38:42.769" v="64" actId="47"/>
        <pc:sldMkLst>
          <pc:docMk/>
          <pc:sldMk cId="2154686554" sldId="2141411584"/>
        </pc:sldMkLst>
      </pc:sldChg>
      <pc:sldChg chg="del">
        <pc:chgData name="Hanson, Kevin" userId="e60c6aad-8614-4884-8dc2-e8f78e5022b5" providerId="ADAL" clId="{903BCA11-1197-47C9-BB4C-9F4F3702DC73}" dt="2023-03-28T20:38:42.970" v="65" actId="47"/>
        <pc:sldMkLst>
          <pc:docMk/>
          <pc:sldMk cId="2878579579" sldId="2141411585"/>
        </pc:sldMkLst>
      </pc:sldChg>
      <pc:sldMasterChg chg="delSldLayout">
        <pc:chgData name="Hanson, Kevin" userId="e60c6aad-8614-4884-8dc2-e8f78e5022b5" providerId="ADAL" clId="{903BCA11-1197-47C9-BB4C-9F4F3702DC73}" dt="2023-03-28T20:38:47.565" v="69" actId="47"/>
        <pc:sldMasterMkLst>
          <pc:docMk/>
          <pc:sldMasterMk cId="0" sldId="2147483651"/>
        </pc:sldMasterMkLst>
        <pc:sldLayoutChg chg="del">
          <pc:chgData name="Hanson, Kevin" userId="e60c6aad-8614-4884-8dc2-e8f78e5022b5" providerId="ADAL" clId="{903BCA11-1197-47C9-BB4C-9F4F3702DC73}" dt="2023-03-28T20:38:47.565" v="69" actId="47"/>
          <pc:sldLayoutMkLst>
            <pc:docMk/>
            <pc:sldMasterMk cId="0" sldId="2147483651"/>
            <pc:sldLayoutMk cId="1271749244" sldId="2147483830"/>
          </pc:sldLayoutMkLst>
        </pc:sldLayoutChg>
      </pc:sldMasterChg>
    </pc:docChg>
  </pc:docChgLst>
  <pc:docChgLst>
    <pc:chgData name="Hanson, Kevin" userId="e60c6aad-8614-4884-8dc2-e8f78e5022b5" providerId="ADAL" clId="{0D7E55F9-97E2-4E41-B7AC-C038EF874D60}"/>
    <pc:docChg chg="custSel modSld sldOrd">
      <pc:chgData name="Hanson, Kevin" userId="e60c6aad-8614-4884-8dc2-e8f78e5022b5" providerId="ADAL" clId="{0D7E55F9-97E2-4E41-B7AC-C038EF874D60}" dt="2023-03-02T18:27:11.776" v="5" actId="478"/>
      <pc:docMkLst>
        <pc:docMk/>
      </pc:docMkLst>
      <pc:sldChg chg="ord">
        <pc:chgData name="Hanson, Kevin" userId="e60c6aad-8614-4884-8dc2-e8f78e5022b5" providerId="ADAL" clId="{0D7E55F9-97E2-4E41-B7AC-C038EF874D60}" dt="2023-03-02T18:27:00.557" v="1"/>
        <pc:sldMkLst>
          <pc:docMk/>
          <pc:sldMk cId="3674008762" sldId="2141411576"/>
        </pc:sldMkLst>
      </pc:sldChg>
      <pc:sldChg chg="delSp mod">
        <pc:chgData name="Hanson, Kevin" userId="e60c6aad-8614-4884-8dc2-e8f78e5022b5" providerId="ADAL" clId="{0D7E55F9-97E2-4E41-B7AC-C038EF874D60}" dt="2023-03-02T18:27:09.728" v="4" actId="478"/>
        <pc:sldMkLst>
          <pc:docMk/>
          <pc:sldMk cId="2067499809" sldId="2141411583"/>
        </pc:sldMkLst>
        <pc:picChg chg="del">
          <ac:chgData name="Hanson, Kevin" userId="e60c6aad-8614-4884-8dc2-e8f78e5022b5" providerId="ADAL" clId="{0D7E55F9-97E2-4E41-B7AC-C038EF874D60}" dt="2023-03-02T18:27:09.728" v="4" actId="478"/>
          <ac:picMkLst>
            <pc:docMk/>
            <pc:sldMk cId="2067499809" sldId="2141411583"/>
            <ac:picMk id="27" creationId="{230234FC-498A-40FB-BBCF-B2C8683E6A0C}"/>
          </ac:picMkLst>
        </pc:picChg>
      </pc:sldChg>
      <pc:sldChg chg="delSp mod">
        <pc:chgData name="Hanson, Kevin" userId="e60c6aad-8614-4884-8dc2-e8f78e5022b5" providerId="ADAL" clId="{0D7E55F9-97E2-4E41-B7AC-C038EF874D60}" dt="2023-03-02T18:27:11.776" v="5" actId="478"/>
        <pc:sldMkLst>
          <pc:docMk/>
          <pc:sldMk cId="2154686554" sldId="2141411584"/>
        </pc:sldMkLst>
        <pc:picChg chg="del">
          <ac:chgData name="Hanson, Kevin" userId="e60c6aad-8614-4884-8dc2-e8f78e5022b5" providerId="ADAL" clId="{0D7E55F9-97E2-4E41-B7AC-C038EF874D60}" dt="2023-03-02T18:27:11.776" v="5" actId="478"/>
          <ac:picMkLst>
            <pc:docMk/>
            <pc:sldMk cId="2154686554" sldId="2141411584"/>
            <ac:picMk id="24" creationId="{FF88DDD0-4D0A-4285-8D01-395416147904}"/>
          </ac:picMkLst>
        </pc:picChg>
      </pc:sldChg>
      <pc:sldChg chg="ord">
        <pc:chgData name="Hanson, Kevin" userId="e60c6aad-8614-4884-8dc2-e8f78e5022b5" providerId="ADAL" clId="{0D7E55F9-97E2-4E41-B7AC-C038EF874D60}" dt="2023-03-02T18:27:02.177" v="3"/>
        <pc:sldMkLst>
          <pc:docMk/>
          <pc:sldMk cId="2878579579" sldId="2141411585"/>
        </pc:sldMkLst>
      </pc:sldChg>
    </pc:docChg>
  </pc:docChgLst>
  <pc:docChgLst>
    <pc:chgData name="Kevin" userId="e60c6aad-8614-4884-8dc2-e8f78e5022b5" providerId="ADAL" clId="{0536CECE-4144-4706-80E5-F0639FAB9BEA}"/>
    <pc:docChg chg="undo custSel addSld delSld modSld">
      <pc:chgData name="Kevin" userId="e60c6aad-8614-4884-8dc2-e8f78e5022b5" providerId="ADAL" clId="{0536CECE-4144-4706-80E5-F0639FAB9BEA}" dt="2023-06-01T20:24:09.747" v="1147" actId="1076"/>
      <pc:docMkLst>
        <pc:docMk/>
      </pc:docMkLst>
      <pc:sldChg chg="modSp mod">
        <pc:chgData name="Kevin" userId="e60c6aad-8614-4884-8dc2-e8f78e5022b5" providerId="ADAL" clId="{0536CECE-4144-4706-80E5-F0639FAB9BEA}" dt="2023-06-01T19:54:46.167" v="81" actId="20577"/>
        <pc:sldMkLst>
          <pc:docMk/>
          <pc:sldMk cId="136374311" sldId="546"/>
        </pc:sldMkLst>
        <pc:spChg chg="mod">
          <ac:chgData name="Kevin" userId="e60c6aad-8614-4884-8dc2-e8f78e5022b5" providerId="ADAL" clId="{0536CECE-4144-4706-80E5-F0639FAB9BEA}" dt="2023-06-01T19:51:21.672" v="17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" userId="e60c6aad-8614-4884-8dc2-e8f78e5022b5" providerId="ADAL" clId="{0536CECE-4144-4706-80E5-F0639FAB9BEA}" dt="2023-06-01T19:54:46.167" v="81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" userId="e60c6aad-8614-4884-8dc2-e8f78e5022b5" providerId="ADAL" clId="{0536CECE-4144-4706-80E5-F0639FAB9BEA}" dt="2023-06-01T20:09:46.991" v="690" actId="20577"/>
        <pc:sldMkLst>
          <pc:docMk/>
          <pc:sldMk cId="3173487482" sldId="2141411554"/>
        </pc:sldMkLst>
        <pc:spChg chg="mod">
          <ac:chgData name="Kevin" userId="e60c6aad-8614-4884-8dc2-e8f78e5022b5" providerId="ADAL" clId="{0536CECE-4144-4706-80E5-F0639FAB9BEA}" dt="2023-06-01T20:09:46.991" v="690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del">
        <pc:chgData name="Kevin" userId="e60c6aad-8614-4884-8dc2-e8f78e5022b5" providerId="ADAL" clId="{0536CECE-4144-4706-80E5-F0639FAB9BEA}" dt="2023-06-01T19:57:58.044" v="83" actId="47"/>
        <pc:sldMkLst>
          <pc:docMk/>
          <pc:sldMk cId="3914903359" sldId="2141411555"/>
        </pc:sldMkLst>
      </pc:sldChg>
      <pc:sldChg chg="addSp delSp modSp mod">
        <pc:chgData name="Kevin" userId="e60c6aad-8614-4884-8dc2-e8f78e5022b5" providerId="ADAL" clId="{0536CECE-4144-4706-80E5-F0639FAB9BEA}" dt="2023-06-01T20:24:09.747" v="1147" actId="1076"/>
        <pc:sldMkLst>
          <pc:docMk/>
          <pc:sldMk cId="1713826490" sldId="2141411563"/>
        </pc:sldMkLst>
        <pc:spChg chg="del">
          <ac:chgData name="Kevin" userId="e60c6aad-8614-4884-8dc2-e8f78e5022b5" providerId="ADAL" clId="{0536CECE-4144-4706-80E5-F0639FAB9BEA}" dt="2023-06-01T20:24:00.932" v="1145" actId="478"/>
          <ac:spMkLst>
            <pc:docMk/>
            <pc:sldMk cId="1713826490" sldId="2141411563"/>
            <ac:spMk id="3" creationId="{9EA6F890-192F-4495-95FE-E7EA7DADA00B}"/>
          </ac:spMkLst>
        </pc:spChg>
        <pc:spChg chg="mod">
          <ac:chgData name="Kevin" userId="e60c6aad-8614-4884-8dc2-e8f78e5022b5" providerId="ADAL" clId="{0536CECE-4144-4706-80E5-F0639FAB9BEA}" dt="2023-06-01T20:23:26.063" v="1140"/>
          <ac:spMkLst>
            <pc:docMk/>
            <pc:sldMk cId="1713826490" sldId="2141411563"/>
            <ac:spMk id="4" creationId="{1CCD6C1B-3C18-4BBD-9056-72F40A1C644D}"/>
          </ac:spMkLst>
        </pc:spChg>
        <pc:spChg chg="add del mod">
          <ac:chgData name="Kevin" userId="e60c6aad-8614-4884-8dc2-e8f78e5022b5" providerId="ADAL" clId="{0536CECE-4144-4706-80E5-F0639FAB9BEA}" dt="2023-06-01T20:24:04.796" v="1146" actId="478"/>
          <ac:spMkLst>
            <pc:docMk/>
            <pc:sldMk cId="1713826490" sldId="2141411563"/>
            <ac:spMk id="7" creationId="{070E7194-1CBC-4B69-91CE-1C1A9B33BA30}"/>
          </ac:spMkLst>
        </pc:spChg>
        <pc:picChg chg="del">
          <ac:chgData name="Kevin" userId="e60c6aad-8614-4884-8dc2-e8f78e5022b5" providerId="ADAL" clId="{0536CECE-4144-4706-80E5-F0639FAB9BEA}" dt="2023-06-01T20:23:30.645" v="1141" actId="478"/>
          <ac:picMkLst>
            <pc:docMk/>
            <pc:sldMk cId="1713826490" sldId="2141411563"/>
            <ac:picMk id="5" creationId="{53A61B6C-A707-439F-920B-9BF060FD7F94}"/>
          </ac:picMkLst>
        </pc:picChg>
        <pc:picChg chg="add mod">
          <ac:chgData name="Kevin" userId="e60c6aad-8614-4884-8dc2-e8f78e5022b5" providerId="ADAL" clId="{0536CECE-4144-4706-80E5-F0639FAB9BEA}" dt="2023-06-01T20:24:09.747" v="1147" actId="1076"/>
          <ac:picMkLst>
            <pc:docMk/>
            <pc:sldMk cId="1713826490" sldId="2141411563"/>
            <ac:picMk id="6" creationId="{96EA42C0-A68C-4B38-ADBD-A7AA2692613D}"/>
          </ac:picMkLst>
        </pc:picChg>
      </pc:sldChg>
      <pc:sldChg chg="del">
        <pc:chgData name="Kevin" userId="e60c6aad-8614-4884-8dc2-e8f78e5022b5" providerId="ADAL" clId="{0536CECE-4144-4706-80E5-F0639FAB9BEA}" dt="2023-06-01T19:57:57.418" v="82" actId="47"/>
        <pc:sldMkLst>
          <pc:docMk/>
          <pc:sldMk cId="2805232867" sldId="2141411564"/>
        </pc:sldMkLst>
      </pc:sldChg>
      <pc:sldChg chg="addSp delSp modSp add mod">
        <pc:chgData name="Kevin" userId="e60c6aad-8614-4884-8dc2-e8f78e5022b5" providerId="ADAL" clId="{0536CECE-4144-4706-80E5-F0639FAB9BEA}" dt="2023-06-01T20:10:01.618" v="691" actId="1076"/>
        <pc:sldMkLst>
          <pc:docMk/>
          <pc:sldMk cId="3243580780" sldId="2141411564"/>
        </pc:sldMkLst>
        <pc:spChg chg="mod">
          <ac:chgData name="Kevin" userId="e60c6aad-8614-4884-8dc2-e8f78e5022b5" providerId="ADAL" clId="{0536CECE-4144-4706-80E5-F0639FAB9BEA}" dt="2023-06-01T20:08:50.167" v="616" actId="20577"/>
          <ac:spMkLst>
            <pc:docMk/>
            <pc:sldMk cId="3243580780" sldId="2141411564"/>
            <ac:spMk id="3" creationId="{9EA6F890-192F-4495-95FE-E7EA7DADA00B}"/>
          </ac:spMkLst>
        </pc:spChg>
        <pc:spChg chg="mod">
          <ac:chgData name="Kevin" userId="e60c6aad-8614-4884-8dc2-e8f78e5022b5" providerId="ADAL" clId="{0536CECE-4144-4706-80E5-F0639FAB9BEA}" dt="2023-06-01T20:04:55.784" v="393"/>
          <ac:spMkLst>
            <pc:docMk/>
            <pc:sldMk cId="3243580780" sldId="2141411564"/>
            <ac:spMk id="4" creationId="{1CCD6C1B-3C18-4BBD-9056-72F40A1C644D}"/>
          </ac:spMkLst>
        </pc:spChg>
        <pc:picChg chg="del">
          <ac:chgData name="Kevin" userId="e60c6aad-8614-4884-8dc2-e8f78e5022b5" providerId="ADAL" clId="{0536CECE-4144-4706-80E5-F0639FAB9BEA}" dt="2023-06-01T20:04:25.463" v="391" actId="478"/>
          <ac:picMkLst>
            <pc:docMk/>
            <pc:sldMk cId="3243580780" sldId="2141411564"/>
            <ac:picMk id="5" creationId="{53A61B6C-A707-439F-920B-9BF060FD7F94}"/>
          </ac:picMkLst>
        </pc:picChg>
        <pc:picChg chg="add mod">
          <ac:chgData name="Kevin" userId="e60c6aad-8614-4884-8dc2-e8f78e5022b5" providerId="ADAL" clId="{0536CECE-4144-4706-80E5-F0639FAB9BEA}" dt="2023-06-01T20:10:01.618" v="691" actId="1076"/>
          <ac:picMkLst>
            <pc:docMk/>
            <pc:sldMk cId="3243580780" sldId="2141411564"/>
            <ac:picMk id="6" creationId="{6FF6C23E-3FA3-44B6-A269-D729E6F683DF}"/>
          </ac:picMkLst>
        </pc:picChg>
      </pc:sldChg>
      <pc:sldChg chg="addSp delSp modSp add mod">
        <pc:chgData name="Kevin" userId="e60c6aad-8614-4884-8dc2-e8f78e5022b5" providerId="ADAL" clId="{0536CECE-4144-4706-80E5-F0639FAB9BEA}" dt="2023-06-01T20:16:35.326" v="990" actId="20577"/>
        <pc:sldMkLst>
          <pc:docMk/>
          <pc:sldMk cId="808205323" sldId="2141411565"/>
        </pc:sldMkLst>
        <pc:spChg chg="del mod">
          <ac:chgData name="Kevin" userId="e60c6aad-8614-4884-8dc2-e8f78e5022b5" providerId="ADAL" clId="{0536CECE-4144-4706-80E5-F0639FAB9BEA}" dt="2023-06-01T20:13:03.224" v="701" actId="478"/>
          <ac:spMkLst>
            <pc:docMk/>
            <pc:sldMk cId="808205323" sldId="2141411565"/>
            <ac:spMk id="3" creationId="{9EA6F890-192F-4495-95FE-E7EA7DADA00B}"/>
          </ac:spMkLst>
        </pc:spChg>
        <pc:spChg chg="mod">
          <ac:chgData name="Kevin" userId="e60c6aad-8614-4884-8dc2-e8f78e5022b5" providerId="ADAL" clId="{0536CECE-4144-4706-80E5-F0639FAB9BEA}" dt="2023-06-01T20:12:03.518" v="693"/>
          <ac:spMkLst>
            <pc:docMk/>
            <pc:sldMk cId="808205323" sldId="2141411565"/>
            <ac:spMk id="4" creationId="{1CCD6C1B-3C18-4BBD-9056-72F40A1C644D}"/>
          </ac:spMkLst>
        </pc:spChg>
        <pc:spChg chg="add del mod">
          <ac:chgData name="Kevin" userId="e60c6aad-8614-4884-8dc2-e8f78e5022b5" providerId="ADAL" clId="{0536CECE-4144-4706-80E5-F0639FAB9BEA}" dt="2023-06-01T20:16:35.326" v="990" actId="20577"/>
          <ac:spMkLst>
            <pc:docMk/>
            <pc:sldMk cId="808205323" sldId="2141411565"/>
            <ac:spMk id="7" creationId="{500F3B3C-D786-4B10-AA24-9DE5F6FECF5D}"/>
          </ac:spMkLst>
        </pc:spChg>
        <pc:picChg chg="add mod">
          <ac:chgData name="Kevin" userId="e60c6aad-8614-4884-8dc2-e8f78e5022b5" providerId="ADAL" clId="{0536CECE-4144-4706-80E5-F0639FAB9BEA}" dt="2023-06-01T20:14:01.076" v="718" actId="1076"/>
          <ac:picMkLst>
            <pc:docMk/>
            <pc:sldMk cId="808205323" sldId="2141411565"/>
            <ac:picMk id="5" creationId="{FE71DA86-4F8E-4927-87EB-4D0833F99AEF}"/>
          </ac:picMkLst>
        </pc:picChg>
        <pc:picChg chg="del">
          <ac:chgData name="Kevin" userId="e60c6aad-8614-4884-8dc2-e8f78e5022b5" providerId="ADAL" clId="{0536CECE-4144-4706-80E5-F0639FAB9BEA}" dt="2023-06-01T20:12:07.600" v="694" actId="478"/>
          <ac:picMkLst>
            <pc:docMk/>
            <pc:sldMk cId="808205323" sldId="2141411565"/>
            <ac:picMk id="6" creationId="{6FF6C23E-3FA3-44B6-A269-D729E6F683DF}"/>
          </ac:picMkLst>
        </pc:picChg>
      </pc:sldChg>
      <pc:sldChg chg="del">
        <pc:chgData name="Kevin" userId="e60c6aad-8614-4884-8dc2-e8f78e5022b5" providerId="ADAL" clId="{0536CECE-4144-4706-80E5-F0639FAB9BEA}" dt="2023-06-01T19:57:58.592" v="84" actId="47"/>
        <pc:sldMkLst>
          <pc:docMk/>
          <pc:sldMk cId="3984087293" sldId="2141411565"/>
        </pc:sldMkLst>
      </pc:sldChg>
      <pc:sldChg chg="addSp delSp modSp add mod">
        <pc:chgData name="Kevin" userId="e60c6aad-8614-4884-8dc2-e8f78e5022b5" providerId="ADAL" clId="{0536CECE-4144-4706-80E5-F0639FAB9BEA}" dt="2023-06-01T20:22:23.445" v="1139" actId="1076"/>
        <pc:sldMkLst>
          <pc:docMk/>
          <pc:sldMk cId="127280838" sldId="2141411566"/>
        </pc:sldMkLst>
        <pc:spChg chg="mod">
          <ac:chgData name="Kevin" userId="e60c6aad-8614-4884-8dc2-e8f78e5022b5" providerId="ADAL" clId="{0536CECE-4144-4706-80E5-F0639FAB9BEA}" dt="2023-06-01T20:22:23.445" v="1139" actId="1076"/>
          <ac:spMkLst>
            <pc:docMk/>
            <pc:sldMk cId="127280838" sldId="2141411566"/>
            <ac:spMk id="3" creationId="{9EA6F890-192F-4495-95FE-E7EA7DADA00B}"/>
          </ac:spMkLst>
        </pc:spChg>
        <pc:spChg chg="mod">
          <ac:chgData name="Kevin" userId="e60c6aad-8614-4884-8dc2-e8f78e5022b5" providerId="ADAL" clId="{0536CECE-4144-4706-80E5-F0639FAB9BEA}" dt="2023-06-01T20:17:38.678" v="992"/>
          <ac:spMkLst>
            <pc:docMk/>
            <pc:sldMk cId="127280838" sldId="2141411566"/>
            <ac:spMk id="4" creationId="{1CCD6C1B-3C18-4BBD-9056-72F40A1C644D}"/>
          </ac:spMkLst>
        </pc:spChg>
        <pc:picChg chg="add mod">
          <ac:chgData name="Kevin" userId="e60c6aad-8614-4884-8dc2-e8f78e5022b5" providerId="ADAL" clId="{0536CECE-4144-4706-80E5-F0639FAB9BEA}" dt="2023-06-01T20:21:52.339" v="1131" actId="1076"/>
          <ac:picMkLst>
            <pc:docMk/>
            <pc:sldMk cId="127280838" sldId="2141411566"/>
            <ac:picMk id="5" creationId="{DB10EE10-803C-4CEE-A146-6CE24C737FF4}"/>
          </ac:picMkLst>
        </pc:picChg>
        <pc:picChg chg="del">
          <ac:chgData name="Kevin" userId="e60c6aad-8614-4884-8dc2-e8f78e5022b5" providerId="ADAL" clId="{0536CECE-4144-4706-80E5-F0639FAB9BEA}" dt="2023-06-01T20:17:40.389" v="993" actId="478"/>
          <ac:picMkLst>
            <pc:docMk/>
            <pc:sldMk cId="127280838" sldId="2141411566"/>
            <ac:picMk id="6" creationId="{6FF6C23E-3FA3-44B6-A269-D729E6F683DF}"/>
          </ac:picMkLst>
        </pc:picChg>
      </pc:sldChg>
      <pc:sldChg chg="del">
        <pc:chgData name="Kevin" userId="e60c6aad-8614-4884-8dc2-e8f78e5022b5" providerId="ADAL" clId="{0536CECE-4144-4706-80E5-F0639FAB9BEA}" dt="2023-06-01T19:57:59.032" v="85" actId="47"/>
        <pc:sldMkLst>
          <pc:docMk/>
          <pc:sldMk cId="2413391817" sldId="2141411566"/>
        </pc:sldMkLst>
      </pc:sldChg>
      <pc:sldChg chg="del">
        <pc:chgData name="Kevin" userId="e60c6aad-8614-4884-8dc2-e8f78e5022b5" providerId="ADAL" clId="{0536CECE-4144-4706-80E5-F0639FAB9BEA}" dt="2023-06-01T19:57:59.420" v="86" actId="47"/>
        <pc:sldMkLst>
          <pc:docMk/>
          <pc:sldMk cId="217982368" sldId="2141411567"/>
        </pc:sldMkLst>
      </pc:sldChg>
      <pc:sldChg chg="del">
        <pc:chgData name="Kevin" userId="e60c6aad-8614-4884-8dc2-e8f78e5022b5" providerId="ADAL" clId="{0536CECE-4144-4706-80E5-F0639FAB9BEA}" dt="2023-06-01T19:58:00.073" v="87" actId="47"/>
        <pc:sldMkLst>
          <pc:docMk/>
          <pc:sldMk cId="23409199" sldId="2141411568"/>
        </pc:sldMkLst>
      </pc:sldChg>
      <pc:sldChg chg="del">
        <pc:chgData name="Kevin" userId="e60c6aad-8614-4884-8dc2-e8f78e5022b5" providerId="ADAL" clId="{0536CECE-4144-4706-80E5-F0639FAB9BEA}" dt="2023-06-01T19:58:00.649" v="88" actId="47"/>
        <pc:sldMkLst>
          <pc:docMk/>
          <pc:sldMk cId="4179999447" sldId="2141411569"/>
        </pc:sldMkLst>
      </pc:sldChg>
    </pc:docChg>
  </pc:docChgLst>
  <pc:docChgLst>
    <pc:chgData name="Kevin" userId="e60c6aad-8614-4884-8dc2-e8f78e5022b5" providerId="ADAL" clId="{C0B8B98D-D73E-4793-8C05-377D40232342}"/>
    <pc:docChg chg="undo custSel addSld delSld modSld">
      <pc:chgData name="Kevin" userId="e60c6aad-8614-4884-8dc2-e8f78e5022b5" providerId="ADAL" clId="{C0B8B98D-D73E-4793-8C05-377D40232342}" dt="2023-06-01T19:35:47.709" v="2540" actId="47"/>
      <pc:docMkLst>
        <pc:docMk/>
      </pc:docMkLst>
      <pc:sldChg chg="modSp mod">
        <pc:chgData name="Kevin" userId="e60c6aad-8614-4884-8dc2-e8f78e5022b5" providerId="ADAL" clId="{C0B8B98D-D73E-4793-8C05-377D40232342}" dt="2023-06-01T18:08:24.318" v="16" actId="20577"/>
        <pc:sldMkLst>
          <pc:docMk/>
          <pc:sldMk cId="136374311" sldId="546"/>
        </pc:sldMkLst>
        <pc:spChg chg="mod">
          <ac:chgData name="Kevin" userId="e60c6aad-8614-4884-8dc2-e8f78e5022b5" providerId="ADAL" clId="{C0B8B98D-D73E-4793-8C05-377D40232342}" dt="2023-06-01T18:08:17.044" v="11" actId="20577"/>
          <ac:spMkLst>
            <pc:docMk/>
            <pc:sldMk cId="136374311" sldId="546"/>
            <ac:spMk id="2" creationId="{00000000-0000-0000-0000-000000000000}"/>
          </ac:spMkLst>
        </pc:spChg>
        <pc:spChg chg="mod">
          <ac:chgData name="Kevin" userId="e60c6aad-8614-4884-8dc2-e8f78e5022b5" providerId="ADAL" clId="{C0B8B98D-D73E-4793-8C05-377D40232342}" dt="2023-06-01T18:08:24.318" v="16" actId="20577"/>
          <ac:spMkLst>
            <pc:docMk/>
            <pc:sldMk cId="136374311" sldId="546"/>
            <ac:spMk id="3" creationId="{00000000-0000-0000-0000-000000000000}"/>
          </ac:spMkLst>
        </pc:spChg>
      </pc:sldChg>
      <pc:sldChg chg="modSp mod">
        <pc:chgData name="Kevin" userId="e60c6aad-8614-4884-8dc2-e8f78e5022b5" providerId="ADAL" clId="{C0B8B98D-D73E-4793-8C05-377D40232342}" dt="2023-06-01T19:35:25.642" v="2539" actId="20577"/>
        <pc:sldMkLst>
          <pc:docMk/>
          <pc:sldMk cId="3173487482" sldId="2141411554"/>
        </pc:sldMkLst>
        <pc:spChg chg="mod">
          <ac:chgData name="Kevin" userId="e60c6aad-8614-4884-8dc2-e8f78e5022b5" providerId="ADAL" clId="{C0B8B98D-D73E-4793-8C05-377D40232342}" dt="2023-06-01T19:35:25.642" v="2539" actId="20577"/>
          <ac:spMkLst>
            <pc:docMk/>
            <pc:sldMk cId="3173487482" sldId="2141411554"/>
            <ac:spMk id="3" creationId="{E1F3F72A-850B-4B6D-BB79-4D65474A0470}"/>
          </ac:spMkLst>
        </pc:spChg>
      </pc:sldChg>
      <pc:sldChg chg="addSp delSp modSp mod">
        <pc:chgData name="Kevin" userId="e60c6aad-8614-4884-8dc2-e8f78e5022b5" providerId="ADAL" clId="{C0B8B98D-D73E-4793-8C05-377D40232342}" dt="2023-06-01T18:32:03.816" v="1214" actId="20577"/>
        <pc:sldMkLst>
          <pc:docMk/>
          <pc:sldMk cId="3914903359" sldId="2141411555"/>
        </pc:sldMkLst>
        <pc:spChg chg="mod">
          <ac:chgData name="Kevin" userId="e60c6aad-8614-4884-8dc2-e8f78e5022b5" providerId="ADAL" clId="{C0B8B98D-D73E-4793-8C05-377D40232342}" dt="2023-06-01T18:32:03.816" v="1214" actId="20577"/>
          <ac:spMkLst>
            <pc:docMk/>
            <pc:sldMk cId="3914903359" sldId="2141411555"/>
            <ac:spMk id="3" creationId="{9EA6F890-192F-4495-95FE-E7EA7DADA00B}"/>
          </ac:spMkLst>
        </pc:spChg>
        <pc:spChg chg="mod">
          <ac:chgData name="Kevin" userId="e60c6aad-8614-4884-8dc2-e8f78e5022b5" providerId="ADAL" clId="{C0B8B98D-D73E-4793-8C05-377D40232342}" dt="2023-06-01T18:27:25.218" v="1086"/>
          <ac:spMkLst>
            <pc:docMk/>
            <pc:sldMk cId="3914903359" sldId="2141411555"/>
            <ac:spMk id="4" creationId="{1CCD6C1B-3C18-4BBD-9056-72F40A1C644D}"/>
          </ac:spMkLst>
        </pc:spChg>
        <pc:picChg chg="add mod ord">
          <ac:chgData name="Kevin" userId="e60c6aad-8614-4884-8dc2-e8f78e5022b5" providerId="ADAL" clId="{C0B8B98D-D73E-4793-8C05-377D40232342}" dt="2023-06-01T18:30:33.886" v="1097" actId="167"/>
          <ac:picMkLst>
            <pc:docMk/>
            <pc:sldMk cId="3914903359" sldId="2141411555"/>
            <ac:picMk id="5" creationId="{22D70CA5-772D-4F08-81B5-2244F95B7409}"/>
          </ac:picMkLst>
        </pc:picChg>
        <pc:picChg chg="del">
          <ac:chgData name="Kevin" userId="e60c6aad-8614-4884-8dc2-e8f78e5022b5" providerId="ADAL" clId="{C0B8B98D-D73E-4793-8C05-377D40232342}" dt="2023-06-01T18:27:31.939" v="1088" actId="478"/>
          <ac:picMkLst>
            <pc:docMk/>
            <pc:sldMk cId="3914903359" sldId="2141411555"/>
            <ac:picMk id="6" creationId="{08209DF2-4470-4DA0-B407-1729AA869CEE}"/>
          </ac:picMkLst>
        </pc:picChg>
        <pc:picChg chg="add mod ord">
          <ac:chgData name="Kevin" userId="e60c6aad-8614-4884-8dc2-e8f78e5022b5" providerId="ADAL" clId="{C0B8B98D-D73E-4793-8C05-377D40232342}" dt="2023-06-01T18:30:40.431" v="1098" actId="167"/>
          <ac:picMkLst>
            <pc:docMk/>
            <pc:sldMk cId="3914903359" sldId="2141411555"/>
            <ac:picMk id="8" creationId="{6BD25587-CB81-4123-89CF-427C643C3D8E}"/>
          </ac:picMkLst>
        </pc:picChg>
      </pc:sldChg>
      <pc:sldChg chg="delSp del mod">
        <pc:chgData name="Kevin" userId="e60c6aad-8614-4884-8dc2-e8f78e5022b5" providerId="ADAL" clId="{C0B8B98D-D73E-4793-8C05-377D40232342}" dt="2023-06-01T19:35:47.709" v="2540" actId="47"/>
        <pc:sldMkLst>
          <pc:docMk/>
          <pc:sldMk cId="1086420740" sldId="2141411556"/>
        </pc:sldMkLst>
        <pc:picChg chg="del">
          <ac:chgData name="Kevin" userId="e60c6aad-8614-4884-8dc2-e8f78e5022b5" providerId="ADAL" clId="{C0B8B98D-D73E-4793-8C05-377D40232342}" dt="2023-06-01T18:40:08.784" v="1486" actId="478"/>
          <ac:picMkLst>
            <pc:docMk/>
            <pc:sldMk cId="1086420740" sldId="2141411556"/>
            <ac:picMk id="5" creationId="{1A6CFFC7-3C5C-451C-B7EC-54612C1FB184}"/>
          </ac:picMkLst>
        </pc:picChg>
      </pc:sldChg>
      <pc:sldChg chg="del">
        <pc:chgData name="Kevin" userId="e60c6aad-8614-4884-8dc2-e8f78e5022b5" providerId="ADAL" clId="{C0B8B98D-D73E-4793-8C05-377D40232342}" dt="2023-06-01T19:00:09.786" v="2068" actId="47"/>
        <pc:sldMkLst>
          <pc:docMk/>
          <pc:sldMk cId="1644287103" sldId="2141411557"/>
        </pc:sldMkLst>
      </pc:sldChg>
      <pc:sldChg chg="del">
        <pc:chgData name="Kevin" userId="e60c6aad-8614-4884-8dc2-e8f78e5022b5" providerId="ADAL" clId="{C0B8B98D-D73E-4793-8C05-377D40232342}" dt="2023-06-01T19:00:21.450" v="2072" actId="47"/>
        <pc:sldMkLst>
          <pc:docMk/>
          <pc:sldMk cId="2694325457" sldId="2141411558"/>
        </pc:sldMkLst>
      </pc:sldChg>
      <pc:sldChg chg="del">
        <pc:chgData name="Kevin" userId="e60c6aad-8614-4884-8dc2-e8f78e5022b5" providerId="ADAL" clId="{C0B8B98D-D73E-4793-8C05-377D40232342}" dt="2023-06-01T19:00:16.684" v="2071" actId="47"/>
        <pc:sldMkLst>
          <pc:docMk/>
          <pc:sldMk cId="3444958256" sldId="2141411559"/>
        </pc:sldMkLst>
      </pc:sldChg>
      <pc:sldChg chg="del">
        <pc:chgData name="Kevin" userId="e60c6aad-8614-4884-8dc2-e8f78e5022b5" providerId="ADAL" clId="{C0B8B98D-D73E-4793-8C05-377D40232342}" dt="2023-06-01T19:00:15.441" v="2070" actId="47"/>
        <pc:sldMkLst>
          <pc:docMk/>
          <pc:sldMk cId="1351952326" sldId="2141411560"/>
        </pc:sldMkLst>
      </pc:sldChg>
      <pc:sldChg chg="del">
        <pc:chgData name="Kevin" userId="e60c6aad-8614-4884-8dc2-e8f78e5022b5" providerId="ADAL" clId="{C0B8B98D-D73E-4793-8C05-377D40232342}" dt="2023-06-01T19:00:11.578" v="2069" actId="47"/>
        <pc:sldMkLst>
          <pc:docMk/>
          <pc:sldMk cId="678589554" sldId="2141411561"/>
        </pc:sldMkLst>
      </pc:sldChg>
      <pc:sldChg chg="del">
        <pc:chgData name="Kevin" userId="e60c6aad-8614-4884-8dc2-e8f78e5022b5" providerId="ADAL" clId="{C0B8B98D-D73E-4793-8C05-377D40232342}" dt="2023-06-01T19:00:22.615" v="2073" actId="47"/>
        <pc:sldMkLst>
          <pc:docMk/>
          <pc:sldMk cId="2751850254" sldId="2141411562"/>
        </pc:sldMkLst>
      </pc:sldChg>
      <pc:sldChg chg="addSp modSp add mod">
        <pc:chgData name="Kevin" userId="e60c6aad-8614-4884-8dc2-e8f78e5022b5" providerId="ADAL" clId="{C0B8B98D-D73E-4793-8C05-377D40232342}" dt="2023-06-01T18:18:14.107" v="347" actId="20577"/>
        <pc:sldMkLst>
          <pc:docMk/>
          <pc:sldMk cId="1713826490" sldId="2141411563"/>
        </pc:sldMkLst>
        <pc:spChg chg="mod">
          <ac:chgData name="Kevin" userId="e60c6aad-8614-4884-8dc2-e8f78e5022b5" providerId="ADAL" clId="{C0B8B98D-D73E-4793-8C05-377D40232342}" dt="2023-06-01T18:18:14.107" v="347" actId="20577"/>
          <ac:spMkLst>
            <pc:docMk/>
            <pc:sldMk cId="1713826490" sldId="2141411563"/>
            <ac:spMk id="3" creationId="{9EA6F890-192F-4495-95FE-E7EA7DADA00B}"/>
          </ac:spMkLst>
        </pc:spChg>
        <pc:spChg chg="mod">
          <ac:chgData name="Kevin" userId="e60c6aad-8614-4884-8dc2-e8f78e5022b5" providerId="ADAL" clId="{C0B8B98D-D73E-4793-8C05-377D40232342}" dt="2023-06-01T18:12:40.734" v="179"/>
          <ac:spMkLst>
            <pc:docMk/>
            <pc:sldMk cId="1713826490" sldId="2141411563"/>
            <ac:spMk id="4" creationId="{1CCD6C1B-3C18-4BBD-9056-72F40A1C644D}"/>
          </ac:spMkLst>
        </pc:spChg>
        <pc:picChg chg="add mod">
          <ac:chgData name="Kevin" userId="e60c6aad-8614-4884-8dc2-e8f78e5022b5" providerId="ADAL" clId="{C0B8B98D-D73E-4793-8C05-377D40232342}" dt="2023-06-01T18:18:07.528" v="344" actId="1076"/>
          <ac:picMkLst>
            <pc:docMk/>
            <pc:sldMk cId="1713826490" sldId="2141411563"/>
            <ac:picMk id="5" creationId="{53A61B6C-A707-439F-920B-9BF060FD7F94}"/>
          </ac:picMkLst>
        </pc:picChg>
      </pc:sldChg>
      <pc:sldChg chg="delSp modSp add mod">
        <pc:chgData name="Kevin" userId="e60c6aad-8614-4884-8dc2-e8f78e5022b5" providerId="ADAL" clId="{C0B8B98D-D73E-4793-8C05-377D40232342}" dt="2023-06-01T18:26:13.861" v="1085" actId="1076"/>
        <pc:sldMkLst>
          <pc:docMk/>
          <pc:sldMk cId="2805232867" sldId="2141411564"/>
        </pc:sldMkLst>
        <pc:spChg chg="mod">
          <ac:chgData name="Kevin" userId="e60c6aad-8614-4884-8dc2-e8f78e5022b5" providerId="ADAL" clId="{C0B8B98D-D73E-4793-8C05-377D40232342}" dt="2023-06-01T18:26:13.861" v="1085" actId="1076"/>
          <ac:spMkLst>
            <pc:docMk/>
            <pc:sldMk cId="2805232867" sldId="2141411564"/>
            <ac:spMk id="3" creationId="{9EA6F890-192F-4495-95FE-E7EA7DADA00B}"/>
          </ac:spMkLst>
        </pc:spChg>
        <pc:picChg chg="del">
          <ac:chgData name="Kevin" userId="e60c6aad-8614-4884-8dc2-e8f78e5022b5" providerId="ADAL" clId="{C0B8B98D-D73E-4793-8C05-377D40232342}" dt="2023-06-01T18:18:49.872" v="349" actId="478"/>
          <ac:picMkLst>
            <pc:docMk/>
            <pc:sldMk cId="2805232867" sldId="2141411564"/>
            <ac:picMk id="5" creationId="{53A61B6C-A707-439F-920B-9BF060FD7F94}"/>
          </ac:picMkLst>
        </pc:picChg>
      </pc:sldChg>
      <pc:sldChg chg="addSp delSp modSp add mod">
        <pc:chgData name="Kevin" userId="e60c6aad-8614-4884-8dc2-e8f78e5022b5" providerId="ADAL" clId="{C0B8B98D-D73E-4793-8C05-377D40232342}" dt="2023-06-01T18:39:21.956" v="1484" actId="404"/>
        <pc:sldMkLst>
          <pc:docMk/>
          <pc:sldMk cId="3984087293" sldId="2141411565"/>
        </pc:sldMkLst>
        <pc:spChg chg="mod">
          <ac:chgData name="Kevin" userId="e60c6aad-8614-4884-8dc2-e8f78e5022b5" providerId="ADAL" clId="{C0B8B98D-D73E-4793-8C05-377D40232342}" dt="2023-06-01T18:39:21.956" v="1484" actId="404"/>
          <ac:spMkLst>
            <pc:docMk/>
            <pc:sldMk cId="3984087293" sldId="2141411565"/>
            <ac:spMk id="3" creationId="{9EA6F890-192F-4495-95FE-E7EA7DADA00B}"/>
          </ac:spMkLst>
        </pc:spChg>
        <pc:spChg chg="mod">
          <ac:chgData name="Kevin" userId="e60c6aad-8614-4884-8dc2-e8f78e5022b5" providerId="ADAL" clId="{C0B8B98D-D73E-4793-8C05-377D40232342}" dt="2023-06-01T18:33:28.453" v="1217"/>
          <ac:spMkLst>
            <pc:docMk/>
            <pc:sldMk cId="3984087293" sldId="2141411565"/>
            <ac:spMk id="4" creationId="{1CCD6C1B-3C18-4BBD-9056-72F40A1C644D}"/>
          </ac:spMkLst>
        </pc:spChg>
        <pc:picChg chg="del">
          <ac:chgData name="Kevin" userId="e60c6aad-8614-4884-8dc2-e8f78e5022b5" providerId="ADAL" clId="{C0B8B98D-D73E-4793-8C05-377D40232342}" dt="2023-06-01T18:33:16.770" v="1216" actId="478"/>
          <ac:picMkLst>
            <pc:docMk/>
            <pc:sldMk cId="3984087293" sldId="2141411565"/>
            <ac:picMk id="5" creationId="{1A6CFFC7-3C5C-451C-B7EC-54612C1FB184}"/>
          </ac:picMkLst>
        </pc:picChg>
        <pc:picChg chg="add mod">
          <ac:chgData name="Kevin" userId="e60c6aad-8614-4884-8dc2-e8f78e5022b5" providerId="ADAL" clId="{C0B8B98D-D73E-4793-8C05-377D40232342}" dt="2023-06-01T18:34:52.443" v="1220" actId="1076"/>
          <ac:picMkLst>
            <pc:docMk/>
            <pc:sldMk cId="3984087293" sldId="2141411565"/>
            <ac:picMk id="6" creationId="{D912A527-C296-4E2D-B81C-0D60F2AD51FD}"/>
          </ac:picMkLst>
        </pc:picChg>
      </pc:sldChg>
      <pc:sldChg chg="addSp delSp modSp add mod">
        <pc:chgData name="Kevin" userId="e60c6aad-8614-4884-8dc2-e8f78e5022b5" providerId="ADAL" clId="{C0B8B98D-D73E-4793-8C05-377D40232342}" dt="2023-06-01T18:44:37.626" v="1776" actId="6549"/>
        <pc:sldMkLst>
          <pc:docMk/>
          <pc:sldMk cId="2413391817" sldId="2141411566"/>
        </pc:sldMkLst>
        <pc:spChg chg="mod">
          <ac:chgData name="Kevin" userId="e60c6aad-8614-4884-8dc2-e8f78e5022b5" providerId="ADAL" clId="{C0B8B98D-D73E-4793-8C05-377D40232342}" dt="2023-06-01T18:44:37.626" v="1776" actId="6549"/>
          <ac:spMkLst>
            <pc:docMk/>
            <pc:sldMk cId="2413391817" sldId="2141411566"/>
            <ac:spMk id="3" creationId="{9EA6F890-192F-4495-95FE-E7EA7DADA00B}"/>
          </ac:spMkLst>
        </pc:spChg>
        <pc:picChg chg="add mod">
          <ac:chgData name="Kevin" userId="e60c6aad-8614-4884-8dc2-e8f78e5022b5" providerId="ADAL" clId="{C0B8B98D-D73E-4793-8C05-377D40232342}" dt="2023-06-01T18:40:45.736" v="1492" actId="1076"/>
          <ac:picMkLst>
            <pc:docMk/>
            <pc:sldMk cId="2413391817" sldId="2141411566"/>
            <ac:picMk id="5" creationId="{82EF73EA-EB39-433A-9650-5ADC33B9175E}"/>
          </ac:picMkLst>
        </pc:picChg>
        <pc:picChg chg="del">
          <ac:chgData name="Kevin" userId="e60c6aad-8614-4884-8dc2-e8f78e5022b5" providerId="ADAL" clId="{C0B8B98D-D73E-4793-8C05-377D40232342}" dt="2023-06-01T18:40:15.199" v="1487" actId="478"/>
          <ac:picMkLst>
            <pc:docMk/>
            <pc:sldMk cId="2413391817" sldId="2141411566"/>
            <ac:picMk id="6" creationId="{D912A527-C296-4E2D-B81C-0D60F2AD51FD}"/>
          </ac:picMkLst>
        </pc:picChg>
      </pc:sldChg>
      <pc:sldChg chg="addSp delSp modSp add mod">
        <pc:chgData name="Kevin" userId="e60c6aad-8614-4884-8dc2-e8f78e5022b5" providerId="ADAL" clId="{C0B8B98D-D73E-4793-8C05-377D40232342}" dt="2023-06-01T18:52:20.288" v="2052" actId="1076"/>
        <pc:sldMkLst>
          <pc:docMk/>
          <pc:sldMk cId="217982368" sldId="2141411567"/>
        </pc:sldMkLst>
        <pc:spChg chg="mod">
          <ac:chgData name="Kevin" userId="e60c6aad-8614-4884-8dc2-e8f78e5022b5" providerId="ADAL" clId="{C0B8B98D-D73E-4793-8C05-377D40232342}" dt="2023-06-01T18:51:14.223" v="2049" actId="14100"/>
          <ac:spMkLst>
            <pc:docMk/>
            <pc:sldMk cId="217982368" sldId="2141411567"/>
            <ac:spMk id="3" creationId="{9EA6F890-192F-4495-95FE-E7EA7DADA00B}"/>
          </ac:spMkLst>
        </pc:spChg>
        <pc:picChg chg="del">
          <ac:chgData name="Kevin" userId="e60c6aad-8614-4884-8dc2-e8f78e5022b5" providerId="ADAL" clId="{C0B8B98D-D73E-4793-8C05-377D40232342}" dt="2023-06-01T18:45:42.896" v="1778" actId="478"/>
          <ac:picMkLst>
            <pc:docMk/>
            <pc:sldMk cId="217982368" sldId="2141411567"/>
            <ac:picMk id="5" creationId="{82EF73EA-EB39-433A-9650-5ADC33B9175E}"/>
          </ac:picMkLst>
        </pc:picChg>
        <pc:picChg chg="add mod">
          <ac:chgData name="Kevin" userId="e60c6aad-8614-4884-8dc2-e8f78e5022b5" providerId="ADAL" clId="{C0B8B98D-D73E-4793-8C05-377D40232342}" dt="2023-06-01T18:52:20.288" v="2052" actId="1076"/>
          <ac:picMkLst>
            <pc:docMk/>
            <pc:sldMk cId="217982368" sldId="2141411567"/>
            <ac:picMk id="6" creationId="{3A6A709F-6FA7-42E6-A175-872C195323B8}"/>
          </ac:picMkLst>
        </pc:picChg>
      </pc:sldChg>
      <pc:sldChg chg="addSp delSp modSp add mod">
        <pc:chgData name="Kevin" userId="e60c6aad-8614-4884-8dc2-e8f78e5022b5" providerId="ADAL" clId="{C0B8B98D-D73E-4793-8C05-377D40232342}" dt="2023-06-01T18:56:53.232" v="2066" actId="1076"/>
        <pc:sldMkLst>
          <pc:docMk/>
          <pc:sldMk cId="23409199" sldId="2141411568"/>
        </pc:sldMkLst>
        <pc:spChg chg="del">
          <ac:chgData name="Kevin" userId="e60c6aad-8614-4884-8dc2-e8f78e5022b5" providerId="ADAL" clId="{C0B8B98D-D73E-4793-8C05-377D40232342}" dt="2023-06-01T18:56:29.031" v="2060" actId="478"/>
          <ac:spMkLst>
            <pc:docMk/>
            <pc:sldMk cId="23409199" sldId="2141411568"/>
            <ac:spMk id="3" creationId="{9EA6F890-192F-4495-95FE-E7EA7DADA00B}"/>
          </ac:spMkLst>
        </pc:spChg>
        <pc:spChg chg="add del mod">
          <ac:chgData name="Kevin" userId="e60c6aad-8614-4884-8dc2-e8f78e5022b5" providerId="ADAL" clId="{C0B8B98D-D73E-4793-8C05-377D40232342}" dt="2023-06-01T18:56:37.351" v="2062" actId="478"/>
          <ac:spMkLst>
            <pc:docMk/>
            <pc:sldMk cId="23409199" sldId="2141411568"/>
            <ac:spMk id="7" creationId="{A206102E-868F-4F2F-9D35-9062EB4CA222}"/>
          </ac:spMkLst>
        </pc:spChg>
        <pc:picChg chg="add mod">
          <ac:chgData name="Kevin" userId="e60c6aad-8614-4884-8dc2-e8f78e5022b5" providerId="ADAL" clId="{C0B8B98D-D73E-4793-8C05-377D40232342}" dt="2023-06-01T18:56:53.232" v="2066" actId="1076"/>
          <ac:picMkLst>
            <pc:docMk/>
            <pc:sldMk cId="23409199" sldId="2141411568"/>
            <ac:picMk id="5" creationId="{1017413E-9F90-4253-9BE1-BACD3E51B6C1}"/>
          </ac:picMkLst>
        </pc:picChg>
        <pc:picChg chg="del">
          <ac:chgData name="Kevin" userId="e60c6aad-8614-4884-8dc2-e8f78e5022b5" providerId="ADAL" clId="{C0B8B98D-D73E-4793-8C05-377D40232342}" dt="2023-06-01T18:55:17.504" v="2054" actId="478"/>
          <ac:picMkLst>
            <pc:docMk/>
            <pc:sldMk cId="23409199" sldId="2141411568"/>
            <ac:picMk id="6" creationId="{3A6A709F-6FA7-42E6-A175-872C195323B8}"/>
          </ac:picMkLst>
        </pc:picChg>
      </pc:sldChg>
      <pc:sldChg chg="modSp add mod">
        <pc:chgData name="Kevin" userId="e60c6aad-8614-4884-8dc2-e8f78e5022b5" providerId="ADAL" clId="{C0B8B98D-D73E-4793-8C05-377D40232342}" dt="2023-06-01T19:32:35.467" v="2459" actId="20577"/>
        <pc:sldMkLst>
          <pc:docMk/>
          <pc:sldMk cId="4179999447" sldId="2141411569"/>
        </pc:sldMkLst>
        <pc:spChg chg="mod">
          <ac:chgData name="Kevin" userId="e60c6aad-8614-4884-8dc2-e8f78e5022b5" providerId="ADAL" clId="{C0B8B98D-D73E-4793-8C05-377D40232342}" dt="2023-06-01T19:32:35.467" v="2459" actId="20577"/>
          <ac:spMkLst>
            <pc:docMk/>
            <pc:sldMk cId="4179999447" sldId="2141411569"/>
            <ac:spMk id="3" creationId="{9EA6F890-192F-4495-95FE-E7EA7DADA00B}"/>
          </ac:spMkLst>
        </pc:spChg>
        <pc:spChg chg="mod">
          <ac:chgData name="Kevin" userId="e60c6aad-8614-4884-8dc2-e8f78e5022b5" providerId="ADAL" clId="{C0B8B98D-D73E-4793-8C05-377D40232342}" dt="2023-06-01T19:00:46.369" v="2074"/>
          <ac:spMkLst>
            <pc:docMk/>
            <pc:sldMk cId="4179999447" sldId="2141411569"/>
            <ac:spMk id="4" creationId="{1CCD6C1B-3C18-4BBD-9056-72F40A1C64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01/06/2023</a:t>
            </a:fld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01/06/2023</a:t>
            </a:fld>
            <a:endParaRPr lang="en-GB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3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8"/>
            <a:ext cx="7392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8304000" y="1416667"/>
            <a:ext cx="3456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113280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12275233" y="1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431800" y="1416667"/>
            <a:ext cx="7391400" cy="460525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12275233" y="2890202"/>
            <a:ext cx="2706315" cy="132804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8000" tIns="48000" rIns="48000" bIns="48000" rtlCol="0" anchor="t" anchorCtr="0">
            <a:spAutoFit/>
          </a:bodyPr>
          <a:lstStyle/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431800" y="2957420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1" y="1416000"/>
            <a:ext cx="1325715" cy="144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3081529"/>
            <a:ext cx="3456517" cy="146719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867"/>
            </a:lvl1pPr>
            <a:lvl2pPr>
              <a:spcBef>
                <a:spcPts val="0"/>
              </a:spcBef>
              <a:spcAft>
                <a:spcPts val="267"/>
              </a:spcAft>
              <a:defRPr sz="18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6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6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431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1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4368800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368800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368802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8303683" y="2748472"/>
            <a:ext cx="345651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303683" y="2872581"/>
            <a:ext cx="3456517" cy="1846660"/>
          </a:xfrm>
        </p:spPr>
        <p:txBody>
          <a:bodyPr/>
          <a:lstStyle>
            <a:lvl1pPr>
              <a:spcBef>
                <a:spcPts val="800"/>
              </a:spcBef>
              <a:spcAft>
                <a:spcPts val="0"/>
              </a:spcAft>
              <a:defRPr sz="1867"/>
            </a:lvl1pPr>
            <a:lvl2pPr>
              <a:spcBef>
                <a:spcPts val="800"/>
              </a:spcBef>
              <a:spcAft>
                <a:spcPts val="0"/>
              </a:spcAft>
              <a:defRPr sz="1867"/>
            </a:lvl2pPr>
            <a:lvl3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1867"/>
            </a:lvl3pPr>
            <a:lvl4pPr marL="284913" indent="-279958"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67"/>
            </a:lvl4pPr>
            <a:lvl5pPr marL="559914" indent="-279958">
              <a:spcBef>
                <a:spcPts val="800"/>
              </a:spcBef>
              <a:spcAft>
                <a:spcPts val="0"/>
              </a:spcAft>
              <a:defRPr sz="1867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303685" y="1416001"/>
            <a:ext cx="1119716" cy="121708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56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638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75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12300" y="1416000"/>
            <a:ext cx="2250019" cy="1385187"/>
          </a:xfrm>
        </p:spPr>
        <p:txBody>
          <a:bodyPr/>
          <a:lstStyle>
            <a:lvl1pPr>
              <a:spcBef>
                <a:spcPts val="0"/>
              </a:spcBef>
              <a:spcAft>
                <a:spcPts val="267"/>
              </a:spcAft>
              <a:defRPr sz="1467"/>
            </a:lvl1pPr>
            <a:lvl2pPr>
              <a:spcBef>
                <a:spcPts val="0"/>
              </a:spcBef>
              <a:spcAft>
                <a:spcPts val="267"/>
              </a:spcAft>
              <a:defRPr sz="1467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67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84913" indent="-279958">
              <a:spcBef>
                <a:spcPts val="0"/>
              </a:spcBef>
              <a:spcAft>
                <a:spcPts val="267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559914" indent="-279958">
              <a:spcBef>
                <a:spcPts val="0"/>
              </a:spcBef>
              <a:spcAft>
                <a:spcPts val="267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6262073" y="928073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5334000" y="1856146"/>
            <a:ext cx="6858000" cy="50018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1" y="1411818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1" y="3467400"/>
            <a:ext cx="5378452" cy="697627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/>
              <a:t>Name</a:t>
            </a:r>
          </a:p>
          <a:p>
            <a:pPr lvl="1"/>
            <a:r>
              <a:rPr lang="en-GB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8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1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2" y="2771098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1" y="6371168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320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8"/>
            <a:ext cx="73912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5"/>
            <a:ext cx="739282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66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2964288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472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116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88593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259" y="3382039"/>
            <a:ext cx="3365500" cy="1025921"/>
          </a:xfrm>
        </p:spPr>
        <p:txBody>
          <a:bodyPr/>
          <a:lstStyle>
            <a:lvl1pPr>
              <a:spcAft>
                <a:spcPts val="0"/>
              </a:spcAft>
              <a:defRPr lang="en-US" sz="4267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/>
              <a:t>Title</a:t>
            </a:r>
          </a:p>
          <a:p>
            <a:pPr lvl="1"/>
            <a:r>
              <a:rPr lang="en-GB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328" y="907122"/>
            <a:ext cx="3464989" cy="2359620"/>
          </a:xfrm>
        </p:spPr>
        <p:txBody>
          <a:bodyPr anchor="b" anchorCtr="0"/>
          <a:lstStyle>
            <a:lvl1pPr>
              <a:defRPr sz="15333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5855433" y="2771099"/>
            <a:ext cx="6336569" cy="408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677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041841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11340862" y="6371169"/>
            <a:ext cx="851140" cy="486833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800" smtClean="0"/>
              <a:pPr/>
              <a:t>‹#›</a:t>
            </a:fld>
            <a:endParaRPr lang="en-GB" sz="80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806700" y="2735713"/>
            <a:ext cx="6578600" cy="1386576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66689435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93AFBA3F-70E9-423A-A243-375DD069F29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8118297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93AFBA3F-70E9-423A-A243-375DD069F2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72AAD4DB-B387-4CBE-9C6B-9A8BEF9DD800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 err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9"/>
            <a:ext cx="11101239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373" y="356766"/>
            <a:ext cx="11102867" cy="5745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7754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021" y="6178549"/>
            <a:ext cx="1881099" cy="38676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2" y="1411820"/>
            <a:ext cx="5378452" cy="1157385"/>
          </a:xfrm>
        </p:spPr>
        <p:txBody>
          <a:bodyPr anchor="t" anchorCtr="0"/>
          <a:lstStyle>
            <a:lvl1pPr>
              <a:lnSpc>
                <a:spcPct val="80000"/>
              </a:lnSpc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262" y="3467401"/>
            <a:ext cx="5378452" cy="697563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Name</a:t>
            </a:r>
          </a:p>
          <a:p>
            <a:pPr lvl="1"/>
            <a:r>
              <a:rPr lang="en-US"/>
              <a:t>Date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80" t="27066" r="32612"/>
          <a:stretch/>
        </p:blipFill>
        <p:spPr>
          <a:xfrm rot="16200000" flipV="1">
            <a:off x="6262073" y="928074"/>
            <a:ext cx="6858000" cy="50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1659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6" y="1416052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2" y="1416668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8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2" y="6320567"/>
            <a:ext cx="9593887" cy="225703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18" algn="l"/>
              </a:tabLst>
            </a:pPr>
            <a:r>
              <a:rPr lang="en-GB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5" marR="0" lvl="2" indent="-120645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4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5" marR="0" lvl="2" indent="-120645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4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6" y="2853770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5" marR="0" lvl="2" indent="-120645" algn="l" defTabSz="12191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358311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5184" y="1416668"/>
            <a:ext cx="5424000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1416668"/>
            <a:ext cx="5424817" cy="2503249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37301" y="1416051"/>
            <a:ext cx="5402583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03685" y="1416051"/>
            <a:ext cx="3436199" cy="460586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12275234" y="2853769"/>
            <a:ext cx="2707513" cy="282189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56184" tIns="56184" rIns="56184" bIns="56184" rtlCol="0" anchor="t" anchorCtr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120648" marR="0" lvl="2" indent="-120648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1" y="1416667"/>
            <a:ext cx="3456319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8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5281" y="1416667"/>
            <a:ext cx="3456000" cy="209288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1999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04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8000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1999" y="1416667"/>
            <a:ext cx="3456000" cy="287258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4000" y="1416667"/>
            <a:ext cx="3456000" cy="3552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800"/>
              </a:spcAft>
              <a:defRPr sz="24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2133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2133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646451" y="6320502"/>
            <a:ext cx="9593887" cy="22576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4" y="1424518"/>
            <a:ext cx="7392828" cy="2503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12275233" y="1"/>
            <a:ext cx="2706315" cy="2781137"/>
            <a:chOff x="3528102" y="847657"/>
            <a:chExt cx="2029736" cy="2085853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085853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120648" marR="0" lvl="2" indent="-120648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963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120648" marR="0" lvl="2" indent="-120648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917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364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7.emf"/><Relationship Id="rId5" Type="http://schemas.openxmlformats.org/officeDocument/2006/relationships/slideLayout" Target="../slideLayouts/slideLayout24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2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7077B87-3422-4388-8758-551D88FEA58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835653685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347" imgH="348" progId="TCLayout.ActiveDocument.1">
                  <p:embed/>
                </p:oleObj>
              </mc:Choice>
              <mc:Fallback>
                <p:oleObj name="think-cell Slide" r:id="rId23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7077B87-3422-4388-8758-551D88FEA5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D663182-2F53-4B01-AB6F-460794093E7F}"/>
              </a:ext>
            </a:extLst>
          </p:cNvPr>
          <p:cNvSpPr/>
          <p:nvPr userDrawn="1">
            <p:custDataLst>
              <p:tags r:id="rId22"/>
            </p:custDataLst>
          </p:nvPr>
        </p:nvSpPr>
        <p:spPr bwMode="auto">
          <a:xfrm>
            <a:off x="0" y="0"/>
            <a:ext cx="211667" cy="21166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600"/>
              </a:spcAft>
            </a:pPr>
            <a:endParaRPr lang="en-US" sz="32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5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4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Heading 1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</a:p>
          <a:p>
            <a:pPr lvl="7"/>
            <a:r>
              <a:rPr lang="en-GB"/>
              <a:t>Eighth level</a:t>
            </a:r>
          </a:p>
          <a:p>
            <a:pPr lvl="8"/>
            <a:r>
              <a:rPr lang="en-GB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0" y="6320502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6451" y="6320502"/>
            <a:ext cx="959388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467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1318651" algn="l"/>
              </a:tabLst>
            </a:pPr>
            <a:r>
              <a:rPr lang="fr-FR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4" y="6320501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51" algn="l"/>
              </a:tabLst>
            </a:pPr>
            <a:r>
              <a:rPr lang="en-GB" sz="1467" b="1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4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8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43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73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91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82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73" indent="-359991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94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88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82" indent="-239994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84185338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9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2427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86524B7-D5EE-4904-8FE2-A8AF6A0BA51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30906459"/>
              </p:ext>
            </p:extLst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86524B7-D5EE-4904-8FE2-A8AF6A0BA5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B43539B-4958-4C84-9B5E-7760A6CA0A53}"/>
              </a:ext>
            </a:extLst>
          </p:cNvPr>
          <p:cNvSpPr/>
          <p:nvPr userDrawn="1">
            <p:custDataLst>
              <p:tags r:id="rId6"/>
            </p:custDataLst>
          </p:nvPr>
        </p:nvSpPr>
        <p:spPr bwMode="auto">
          <a:xfrm>
            <a:off x="1" y="1"/>
            <a:ext cx="158751" cy="15875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l">
              <a:spcAft>
                <a:spcPts val="451"/>
              </a:spcAft>
            </a:pPr>
            <a:endParaRPr lang="en-US" sz="2800" b="1" i="0" baseline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j-cs"/>
              <a:sym typeface="Arial" panose="020B0604020202020204" pitchFamily="34" charset="0"/>
            </a:endParaRPr>
          </a:p>
        </p:txBody>
      </p:sp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30373" y="356766"/>
            <a:ext cx="11329827" cy="57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0375" y="1411818"/>
            <a:ext cx="11331253" cy="480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Heading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11049252" y="6320503"/>
            <a:ext cx="7123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467" smtClean="0">
                <a:solidFill>
                  <a:schemeClr val="accent1"/>
                </a:solidFill>
              </a:rPr>
              <a:pPr/>
              <a:t>‹#›</a:t>
            </a:fld>
            <a:endParaRPr lang="en-GB" sz="1467">
              <a:solidFill>
                <a:schemeClr val="accent1"/>
              </a:solidFill>
            </a:endParaRP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430375" y="6320502"/>
            <a:ext cx="1216077" cy="22576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1318618" algn="l"/>
              </a:tabLst>
            </a:pPr>
            <a:r>
              <a:rPr lang="fr-FR" sz="1467" b="1"/>
              <a:t>National Grid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F0E86-C382-4328-B60B-9F1C705E2575}"/>
              </a:ext>
            </a:extLst>
          </p:cNvPr>
          <p:cNvSpPr txBox="1"/>
          <p:nvPr userDrawn="1"/>
        </p:nvSpPr>
        <p:spPr bwMode="auto">
          <a:xfrm>
            <a:off x="4494725" y="77273"/>
            <a:ext cx="24598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  <a:buClr>
                <a:schemeClr val="tx1"/>
              </a:buClr>
            </a:pPr>
            <a:r>
              <a:rPr lang="en-GB" sz="1400" b="0" kern="0">
                <a:solidFill>
                  <a:schemeClr val="tx1"/>
                </a:solidFill>
                <a:latin typeface="+mn-lt"/>
                <a:ea typeface="+mn-ea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52948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9" r:id="rId3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131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264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396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528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2133">
          <a:solidFill>
            <a:schemeClr val="tx1"/>
          </a:solidFill>
          <a:latin typeface="+mn-lt"/>
          <a:ea typeface="+mn-ea"/>
        </a:defRPr>
      </a:lvl2pPr>
      <a:lvl3pPr marL="359982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•"/>
        <a:defRPr sz="2133">
          <a:solidFill>
            <a:schemeClr val="tx1"/>
          </a:solidFill>
          <a:latin typeface="+mn-lt"/>
          <a:ea typeface="+mn-ea"/>
        </a:defRPr>
      </a:lvl3pPr>
      <a:lvl4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-"/>
        <a:defRPr sz="2133">
          <a:solidFill>
            <a:schemeClr val="tx1"/>
          </a:solidFill>
          <a:latin typeface="+mn-lt"/>
          <a:ea typeface="+mn-ea"/>
        </a:defRPr>
      </a:lvl4pPr>
      <a:lvl5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Arial" panose="020B0604020202020204" pitchFamily="34" charset="0"/>
        <a:buChar char="◦"/>
        <a:defRPr sz="2133">
          <a:solidFill>
            <a:schemeClr val="tx1"/>
          </a:solidFill>
          <a:latin typeface="+mn-lt"/>
          <a:ea typeface="+mn-ea"/>
        </a:defRPr>
      </a:lvl5pPr>
      <a:lvl6pPr marL="0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rabicPeriod"/>
        <a:defRPr sz="2133">
          <a:solidFill>
            <a:schemeClr val="tx1"/>
          </a:solidFill>
          <a:latin typeface="+mn-lt"/>
          <a:ea typeface="+mn-ea"/>
        </a:defRPr>
      </a:lvl6pPr>
      <a:lvl7pPr marL="719965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alphaLcPeriod"/>
        <a:defRPr sz="2133">
          <a:solidFill>
            <a:schemeClr val="tx1"/>
          </a:solidFill>
          <a:latin typeface="+mn-lt"/>
          <a:ea typeface="+mn-ea"/>
        </a:defRPr>
      </a:lvl7pPr>
      <a:lvl8pPr marL="1079946" indent="-359982" algn="l" rtl="0" eaLnBrk="1" fontAlgn="base" hangingPunct="1">
        <a:spcBef>
          <a:spcPct val="0"/>
        </a:spcBef>
        <a:spcAft>
          <a:spcPts val="1600"/>
        </a:spcAft>
        <a:buClr>
          <a:schemeClr val="accent1"/>
        </a:buClr>
        <a:buFont typeface="+mj-lt"/>
        <a:buAutoNum type="romanLcPeriod"/>
        <a:defRPr sz="2133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600"/>
        </a:spcAft>
        <a:buClr>
          <a:schemeClr val="tx1"/>
        </a:buClr>
        <a:buFontTx/>
        <a:buNone/>
        <a:defRPr sz="32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239989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479976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719965" indent="-239989" algn="l" rtl="0" eaLnBrk="1" fontAlgn="base" hangingPunct="1">
        <a:spcBef>
          <a:spcPct val="0"/>
        </a:spcBef>
        <a:spcAft>
          <a:spcPts val="8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800"/>
        </a:spcAft>
        <a:buClr>
          <a:schemeClr val="tx1"/>
        </a:buClr>
        <a:buFontTx/>
        <a:buNone/>
        <a:defRPr sz="16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4919" userDrawn="1">
          <p15:clr>
            <a:srgbClr val="F26B43"/>
          </p15:clr>
        </p15:guide>
        <p15:guide id="4" pos="9877" userDrawn="1">
          <p15:clr>
            <a:srgbClr val="F26B43"/>
          </p15:clr>
        </p15:guide>
        <p15:guide id="6" orient="horz" pos="5057" userDrawn="1">
          <p15:clr>
            <a:srgbClr val="F26B43"/>
          </p15:clr>
        </p15:guide>
        <p15:guide id="8" pos="363" userDrawn="1">
          <p15:clr>
            <a:srgbClr val="F26B43"/>
          </p15:clr>
        </p15:guide>
        <p15:guide id="13" pos="5321" userDrawn="1">
          <p15:clr>
            <a:srgbClr val="F26B43"/>
          </p15:clr>
        </p15:guide>
        <p15:guide id="14" orient="horz" pos="623" userDrawn="1">
          <p15:clr>
            <a:srgbClr val="F26B43"/>
          </p15:clr>
        </p15:guide>
        <p15:guide id="15" orient="horz" pos="1185" userDrawn="1">
          <p15:clr>
            <a:srgbClr val="F26B43"/>
          </p15:clr>
        </p15:guide>
        <p15:guide id="16" pos="3669" userDrawn="1">
          <p15:clr>
            <a:srgbClr val="F26B43"/>
          </p15:clr>
        </p15:guide>
        <p15:guide id="17" pos="6975" userDrawn="1">
          <p15:clr>
            <a:srgbClr val="F26B43"/>
          </p15:clr>
        </p15:guide>
        <p15:guide id="18" pos="6571" userDrawn="1">
          <p15:clr>
            <a:srgbClr val="F26B43"/>
          </p15:clr>
        </p15:guide>
        <p15:guide id="19" pos="32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1" y="1411817"/>
            <a:ext cx="10625529" cy="2481427"/>
          </a:xfrm>
        </p:spPr>
        <p:txBody>
          <a:bodyPr/>
          <a:lstStyle/>
          <a:p>
            <a:r>
              <a:rPr lang="en-GB" dirty="0"/>
              <a:t>Demand Side Working Group Update</a:t>
            </a:r>
            <a:br>
              <a:rPr lang="en-GB" dirty="0"/>
            </a:br>
            <a:r>
              <a:rPr lang="en-GB" dirty="0"/>
              <a:t>June 2023 Update to WMS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1" y="3599524"/>
            <a:ext cx="6406017" cy="1477328"/>
          </a:xfrm>
        </p:spPr>
        <p:txBody>
          <a:bodyPr/>
          <a:lstStyle/>
          <a:p>
            <a:r>
              <a:rPr lang="en-GB" b="0" dirty="0"/>
              <a:t>June 7, 2023</a:t>
            </a:r>
          </a:p>
          <a:p>
            <a:endParaRPr lang="en-GB" b="0" dirty="0"/>
          </a:p>
          <a:p>
            <a:r>
              <a:rPr lang="en-GB" b="0" dirty="0"/>
              <a:t>Kevin Hanson (National Grid) 	Chair</a:t>
            </a:r>
          </a:p>
          <a:p>
            <a:r>
              <a:rPr lang="en-GB" b="0" dirty="0"/>
              <a:t>Mark Smith     (Steel Mills) 		Vice Chair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3743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3F72A-850B-4B6D-BB79-4D65474A04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3" y="1424518"/>
            <a:ext cx="9593887" cy="4308872"/>
          </a:xfrm>
        </p:spPr>
        <p:txBody>
          <a:bodyPr/>
          <a:lstStyle/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DSWG Leadership Elections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Chair  		Kevin Hanson (National Grid)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Vice Chair  	Mark Smith (Steel Mills)</a:t>
            </a:r>
            <a:endParaRPr lang="en-US" sz="16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2022 Goal Review and 2023 Goals/Action Items</a:t>
            </a:r>
          </a:p>
          <a:p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	Discussed with additional suggestion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	Next </a:t>
            </a:r>
            <a:r>
              <a:rPr lang="en-US" sz="1600" b="0" dirty="0">
                <a:solidFill>
                  <a:srgbClr val="212529"/>
                </a:solidFill>
                <a:latin typeface="Roboto" panose="02000000000000000000" pitchFamily="2" charset="0"/>
              </a:rPr>
              <a:t>meeting will present items and identify “champions” for each item</a:t>
            </a:r>
            <a:endParaRPr lang="en-US" sz="16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ERS Procurement Summary for AprMay23 (</a:t>
            </a:r>
            <a:r>
              <a:rPr lang="en-US" sz="1600" b="0" i="0" dirty="0" err="1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Anjie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 Winker)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Load Participation Update for DSWG (Donald House)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ECRS Go-Live Update (Donald House)</a:t>
            </a:r>
          </a:p>
          <a:p>
            <a:r>
              <a:rPr lang="en-US" sz="16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Reinstating ERS Suspensions (Mark Patterson)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A23CE4-79EC-4498-A433-3571B651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1734874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0372" y="1424518"/>
            <a:ext cx="10503013" cy="3036729"/>
          </a:xfrm>
        </p:spPr>
        <p:txBody>
          <a:bodyPr/>
          <a:lstStyle/>
          <a:p>
            <a:r>
              <a:rPr lang="en-US" dirty="0"/>
              <a:t>Not all of the bids cleared which resulted in savings of ~$2.26 million</a:t>
            </a:r>
          </a:p>
          <a:p>
            <a:r>
              <a:rPr lang="en-US" dirty="0"/>
              <a:t>ERCOT staff will put together a summary of historical auctions and percentage of procurement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ERS Procurement Summary for AprMay23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6C23E-3FA3-44B6-A269-D729E6F68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80" y="3257841"/>
            <a:ext cx="9978733" cy="217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807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Load Participation Update for DSWG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1DA86-4F8E-4927-87EB-4D0833F99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685" y="1394674"/>
            <a:ext cx="6469854" cy="428937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0F3B3C-D786-4B10-AA24-9DE5F6FECF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39057" y="1394674"/>
            <a:ext cx="4567295" cy="5252720"/>
          </a:xfrm>
        </p:spPr>
        <p:txBody>
          <a:bodyPr/>
          <a:lstStyle/>
          <a:p>
            <a:r>
              <a:rPr lang="en-US" dirty="0"/>
              <a:t>Most significant issue to date has been understanding how deployed MW value is calculated</a:t>
            </a:r>
          </a:p>
          <a:p>
            <a:r>
              <a:rPr lang="en-US" dirty="0"/>
              <a:t>Deployed and recalled using XLM only – no verbal instructions</a:t>
            </a:r>
          </a:p>
          <a:p>
            <a:r>
              <a:rPr lang="en-US" dirty="0"/>
              <a:t>Need to also be aware that relay cannot be armed</a:t>
            </a:r>
          </a:p>
          <a:p>
            <a:r>
              <a:rPr lang="en-US" dirty="0"/>
              <a:t>Need to remain deployed until recalled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053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A6F890-192F-4495-95FE-E7EA7DADA0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1317" y="1172269"/>
            <a:ext cx="3605599" cy="5047536"/>
          </a:xfrm>
        </p:spPr>
        <p:txBody>
          <a:bodyPr/>
          <a:lstStyle/>
          <a:p>
            <a:r>
              <a:rPr lang="en-US" sz="1800" dirty="0"/>
              <a:t>ECRS Go-Live is June 6-8 with first Operating Day (OD) planned for June 10</a:t>
            </a:r>
            <a:r>
              <a:rPr lang="en-US" sz="1800" baseline="30000" dirty="0"/>
              <a:t>th</a:t>
            </a:r>
            <a:r>
              <a:rPr lang="en-US" sz="1800" dirty="0"/>
              <a:t>, 2023</a:t>
            </a:r>
          </a:p>
          <a:p>
            <a:r>
              <a:rPr lang="en-US" sz="1800" dirty="0"/>
              <a:t>For ECRS QSE qualification, TELEMETRY/ICCP is most important next step</a:t>
            </a:r>
          </a:p>
          <a:p>
            <a:r>
              <a:rPr lang="en-US" sz="1800" dirty="0"/>
              <a:t>After go-live, priority will be given to qualification testing for the QSEs that requested provisional qualifications prior to go-live</a:t>
            </a:r>
          </a:p>
          <a:p>
            <a:r>
              <a:rPr lang="en-US" sz="1800" dirty="0"/>
              <a:t>ERCOT expects to test each QSE and at least one of their LRs to confirm telemetry and response meets Protocol and Operating Guide requirements</a:t>
            </a:r>
            <a:endParaRPr lang="en-US" sz="20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ECRS Go-Live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10EE10-803C-4CEE-A146-6CE24C737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687" y="1020271"/>
            <a:ext cx="6803761" cy="50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083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CD6C1B-3C18-4BBD-9056-72F40A1C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Reinstating ERS Suspensions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EA42C0-A68C-4B38-ADBD-A7AA26926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353" y="959656"/>
            <a:ext cx="7375809" cy="55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2649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6738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7037&quot;&gt;&lt;version val=&quot;3256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tuOilFu0w7I84mS_.Vx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JNcz6CVYWrYD789LJ_gO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YYZhZ1.XlBfmwqwWYoGA"/>
</p:tagLst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3.xml><?xml version="1.0" encoding="utf-8"?>
<a:theme xmlns:a="http://schemas.openxmlformats.org/drawingml/2006/main" name="1_US NG_2018 PPT_Energy Lines Template 16x9">
  <a:themeElements>
    <a:clrScheme name="Custom 4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0148C"/>
      </a:hlink>
      <a:folHlink>
        <a:srgbClr val="00148C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resentation1" id="{05694B61-54A4-4E95-9753-F44547B9B716}" vid="{66BFABEB-5D5F-4F04-9007-6B2E63E31DFF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haredWithUsers xmlns="2d3d4732-a288-4eb3-92ed-f68c40ba596f">
      <UserInfo>
        <DisplayName>Semal, Clara</DisplayName>
        <AccountId>485</AccountId>
        <AccountType/>
      </UserInfo>
      <UserInfo>
        <DisplayName>McCormick, Terry</DisplayName>
        <AccountId>22</AccountId>
        <AccountType/>
      </UserInfo>
      <UserInfo>
        <DisplayName>Saunders, Nick</DisplayName>
        <AccountId>63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C217B65CDFCE4CA575B84210C98C75" ma:contentTypeVersion="11" ma:contentTypeDescription="Create a new document." ma:contentTypeScope="" ma:versionID="01bc001749ed38fc1f855522dd7c6f1e">
  <xsd:schema xmlns:xsd="http://www.w3.org/2001/XMLSchema" xmlns:xs="http://www.w3.org/2001/XMLSchema" xmlns:p="http://schemas.microsoft.com/office/2006/metadata/properties" xmlns:ns2="e05e7fb9-d0e6-4ab6-b560-888fcb485524" xmlns:ns3="2d3d4732-a288-4eb3-92ed-f68c40ba596f" targetNamespace="http://schemas.microsoft.com/office/2006/metadata/properties" ma:root="true" ma:fieldsID="7f8727be0e5b919fc4bd2c3bf4b8fce9" ns2:_="" ns3:_="">
    <xsd:import namespace="e05e7fb9-d0e6-4ab6-b560-888fcb485524"/>
    <xsd:import namespace="2d3d4732-a288-4eb3-92ed-f68c40ba59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e7fb9-d0e6-4ab6-b560-888fcb4855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d4732-a288-4eb3-92ed-f68c40ba59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04DA17-4FAB-418C-88AF-EBB5C20EE5F3}">
  <ds:schemaRefs>
    <ds:schemaRef ds:uri="http://purl.org/dc/terms/"/>
    <ds:schemaRef ds:uri="e05e7fb9-d0e6-4ab6-b560-888fcb485524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d3d4732-a288-4eb3-92ed-f68c40ba596f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B13AA91-3831-4D9E-B60D-7249B6D4E725}">
  <ds:schemaRefs>
    <ds:schemaRef ds:uri="2d3d4732-a288-4eb3-92ed-f68c40ba596f"/>
    <ds:schemaRef ds:uri="e05e7fb9-d0e6-4ab6-b560-888fcb48552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draft template 16x9</Template>
  <TotalTime>1578</TotalTime>
  <Words>278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Roboto</vt:lpstr>
      <vt:lpstr>US NG_2018 PPT__EnergyLines Template 16x9</vt:lpstr>
      <vt:lpstr>US NG_2018 PPT_Energy Lines Template 16x9</vt:lpstr>
      <vt:lpstr>1_US NG_2018 PPT_Energy Lines Template 16x9</vt:lpstr>
      <vt:lpstr>think-cell Slide</vt:lpstr>
      <vt:lpstr>Demand Side Working Group Update June 2023 Update to WMS  </vt:lpstr>
      <vt:lpstr>Overview</vt:lpstr>
      <vt:lpstr>ERS Procurement Summary for AprMay23</vt:lpstr>
      <vt:lpstr>Load Participation Update for DSWG</vt:lpstr>
      <vt:lpstr>ECRS Go-Live Update</vt:lpstr>
      <vt:lpstr>Reinstating ERS Suspensions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and Committee PowerPoint Draft Template</dc:title>
  <dc:creator>Saunders, Karen</dc:creator>
  <cp:lastModifiedBy>Kevin</cp:lastModifiedBy>
  <cp:revision>5</cp:revision>
  <cp:lastPrinted>2018-08-10T07:16:05Z</cp:lastPrinted>
  <dcterms:created xsi:type="dcterms:W3CDTF">2021-05-20T11:21:33Z</dcterms:created>
  <dcterms:modified xsi:type="dcterms:W3CDTF">2023-06-01T20:24:11Z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0x0101007CC217B65CDFCE4CA575B84210C98C75</vt:lpwstr>
  </property>
  <property fmtid="{D5CDD505-2E9C-101B-9397-08002B2CF9AE}" pid="4" name="Order">
    <vt:r8>1775500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dlc_policyId">
    <vt:lpwstr/>
  </property>
  <property fmtid="{D5CDD505-2E9C-101B-9397-08002B2CF9AE}" pid="10" name="ItemRetentionFormula">
    <vt:lpwstr/>
  </property>
  <property fmtid="{D5CDD505-2E9C-101B-9397-08002B2CF9AE}" pid="11" name="_dlc_DocIdItemGuid">
    <vt:lpwstr>d004208b-03c6-48b5-89f2-0b221f829cae</vt:lpwstr>
  </property>
  <property fmtid="{D5CDD505-2E9C-101B-9397-08002B2CF9AE}" pid="12" name="Business Areas">
    <vt:lpwstr>114;#Group Legal and Company Secretariat|fe1c60f5-cbc5-49d1-aea2-9bb3d35271af</vt:lpwstr>
  </property>
  <property fmtid="{D5CDD505-2E9C-101B-9397-08002B2CF9AE}" pid="13" name="Document Categories">
    <vt:lpwstr>58;#Template|bb203242-d1ea-4b7c-baec-f6b6c36ad46a</vt:lpwstr>
  </property>
  <property fmtid="{D5CDD505-2E9C-101B-9397-08002B2CF9AE}" pid="14" name="Topics">
    <vt:lpwstr>112;#About us|b902a50f-cfcc-411c-9d60-9078b33d113f</vt:lpwstr>
  </property>
  <property fmtid="{D5CDD505-2E9C-101B-9397-08002B2CF9AE}" pid="15" name="Locations">
    <vt:lpwstr>11;#United Kingdom|92f25aa8-55c2-40bf-9172-4a299f89b05a;#21;#United States|8fef47f8-cb6c-4de5-bc11-508784361bd5</vt:lpwstr>
  </property>
</Properties>
</file>