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15"/>
  </p:notesMasterIdLst>
  <p:handoutMasterIdLst>
    <p:handoutMasterId r:id="rId16"/>
  </p:handoutMasterIdLst>
  <p:sldIdLst>
    <p:sldId id="272" r:id="rId6"/>
    <p:sldId id="263" r:id="rId7"/>
    <p:sldId id="265" r:id="rId8"/>
    <p:sldId id="270" r:id="rId9"/>
    <p:sldId id="271" r:id="rId10"/>
    <p:sldId id="267" r:id="rId11"/>
    <p:sldId id="266"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4189"/>
    <a:srgbClr val="C55243"/>
    <a:srgbClr val="5D4164"/>
    <a:srgbClr val="C65243"/>
    <a:srgbClr val="00223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95" autoAdjust="0"/>
  </p:normalViewPr>
  <p:slideViewPr>
    <p:cSldViewPr snapToGrid="0">
      <p:cViewPr varScale="1">
        <p:scale>
          <a:sx n="125" d="100"/>
          <a:sy n="125" d="100"/>
        </p:scale>
        <p:origin x="594" y="10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558"/>
    </p:cViewPr>
  </p:sorterViewPr>
  <p:notesViewPr>
    <p:cSldViewPr snapToGrid="0" showGuides="1">
      <p:cViewPr varScale="1">
        <p:scale>
          <a:sx n="85" d="100"/>
          <a:sy n="85" d="100"/>
        </p:scale>
        <p:origin x="380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893593-961F-47BC-833A-ACC24557A5AC}" type="datetimeFigureOut">
              <a:rPr lang="en-US" smtClean="0"/>
              <a:t>6/3/2023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F87CC9-E4ED-469D-819B-71B304C41020}" type="slidenum">
              <a:rPr lang="en-US" smtClean="0"/>
              <a:t>‹#›</a:t>
            </a:fld>
            <a:endParaRPr lang="en-US"/>
          </a:p>
        </p:txBody>
      </p:sp>
    </p:spTree>
    <p:extLst>
      <p:ext uri="{BB962C8B-B14F-4D97-AF65-F5344CB8AC3E}">
        <p14:creationId xmlns:p14="http://schemas.microsoft.com/office/powerpoint/2010/main" val="2605236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FFA6DE-CF6A-422D-8682-C0A530D249D6}" type="datetimeFigureOut">
              <a:rPr lang="en-US" smtClean="0"/>
              <a:t>6/3/2023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E05607-5BD3-4474-B04B-FFCD98F9A60A}" type="slidenum">
              <a:rPr lang="en-US" smtClean="0"/>
              <a:t>‹#›</a:t>
            </a:fld>
            <a:endParaRPr lang="en-US"/>
          </a:p>
        </p:txBody>
      </p:sp>
    </p:spTree>
    <p:extLst>
      <p:ext uri="{BB962C8B-B14F-4D97-AF65-F5344CB8AC3E}">
        <p14:creationId xmlns:p14="http://schemas.microsoft.com/office/powerpoint/2010/main" val="116700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651244" y="0"/>
            <a:ext cx="6492758" cy="6858000"/>
          </a:xfrm>
          <a:prstGeom prst="rect">
            <a:avLst/>
          </a:prstGeom>
          <a:blipFill dpi="0" rotWithShape="1">
            <a:blip r:embed="rId4">
              <a:alphaModFix amt="59000"/>
              <a:duotone>
                <a:schemeClr val="bg2">
                  <a:shade val="45000"/>
                  <a:satMod val="135000"/>
                </a:schemeClr>
                <a:prstClr val="white"/>
              </a:duotone>
            </a:blip>
            <a:srcRect/>
            <a:tile tx="0" ty="0" sx="100000" sy="100000" flip="none" algn="tl"/>
          </a:blipFill>
        </p:spPr>
      </p:pic>
      <p:sp>
        <p:nvSpPr>
          <p:cNvPr id="4" name="Rectangle 3"/>
          <p:cNvSpPr/>
          <p:nvPr userDrawn="1"/>
        </p:nvSpPr>
        <p:spPr>
          <a:xfrm>
            <a:off x="2649682" y="0"/>
            <a:ext cx="6494318" cy="6858000"/>
          </a:xfrm>
          <a:prstGeom prst="rect">
            <a:avLst/>
          </a:prstGeom>
          <a:gradFill flip="none" rotWithShape="1">
            <a:gsLst>
              <a:gs pos="38000">
                <a:schemeClr val="bg1"/>
              </a:gs>
              <a:gs pos="0">
                <a:schemeClr val="bg1"/>
              </a:gs>
              <a:gs pos="100000">
                <a:schemeClr val="bg1">
                  <a:alpha val="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61" y="0"/>
            <a:ext cx="2641137" cy="6858000"/>
          </a:xfrm>
          <a:prstGeom prst="rect">
            <a:avLst/>
          </a:prstGeom>
          <a:gradFill>
            <a:gsLst>
              <a:gs pos="54000">
                <a:srgbClr val="894856"/>
              </a:gs>
              <a:gs pos="0">
                <a:srgbClr val="C55243"/>
              </a:gs>
              <a:gs pos="100000">
                <a:srgbClr val="5D4164"/>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 y="2912011"/>
            <a:ext cx="7662440" cy="2202190"/>
          </a:xfrm>
          <a:prstGeom prst="rect">
            <a:avLst/>
          </a:prstGeom>
          <a:solidFill>
            <a:srgbClr val="0022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sz="quarter" idx="12"/>
          </p:nvPr>
        </p:nvSpPr>
        <p:spPr>
          <a:xfrm>
            <a:off x="2974975" y="5241925"/>
            <a:ext cx="5946775" cy="1616075"/>
          </a:xfrm>
        </p:spPr>
        <p:txBody>
          <a:bodyPr/>
          <a:lstStyle>
            <a:lvl1pPr marL="0" indent="0">
              <a:spcBef>
                <a:spcPts val="0"/>
              </a:spcBef>
              <a:buNone/>
              <a:defRPr sz="1200" b="0">
                <a:latin typeface="Segoe UI" panose="020B0502040204020203" pitchFamily="34" charset="0"/>
                <a:cs typeface="Segoe UI" panose="020B0502040204020203" pitchFamily="34" charset="0"/>
              </a:defRPr>
            </a:lvl1pPr>
            <a:lvl2pPr marL="0" indent="0">
              <a:spcBef>
                <a:spcPts val="0"/>
              </a:spcBef>
              <a:buNone/>
              <a:defRPr sz="1600">
                <a:latin typeface="Bodoni MT" panose="02070603080606020203" pitchFamily="18" charset="0"/>
                <a:cs typeface="Segoe UI" panose="020B0502040204020203" pitchFamily="34" charset="0"/>
              </a:defRPr>
            </a:lvl2pPr>
            <a:lvl3pPr marL="512762" indent="0">
              <a:buNone/>
              <a:defRPr/>
            </a:lvl3pPr>
            <a:lvl4pPr marL="854075" indent="0">
              <a:buNone/>
              <a:defRPr/>
            </a:lvl4pPr>
            <a:lvl5pPr marL="1144588" indent="0">
              <a:buNone/>
              <a:defRPr/>
            </a:lvl5pPr>
          </a:lstStyle>
          <a:p>
            <a:pPr lvl="0"/>
            <a:r>
              <a:rPr lang="en-US"/>
              <a:t>Edit Master text styles</a:t>
            </a:r>
          </a:p>
          <a:p>
            <a:pPr lvl="1"/>
            <a:r>
              <a:rPr lang="en-US"/>
              <a:t>Second level</a:t>
            </a:r>
          </a:p>
        </p:txBody>
      </p:sp>
      <p:sp>
        <p:nvSpPr>
          <p:cNvPr id="5" name="Text Placeholder 4"/>
          <p:cNvSpPr>
            <a:spLocks noGrp="1"/>
          </p:cNvSpPr>
          <p:nvPr>
            <p:ph type="body" sz="quarter" idx="13"/>
          </p:nvPr>
        </p:nvSpPr>
        <p:spPr>
          <a:xfrm>
            <a:off x="289569" y="3068796"/>
            <a:ext cx="7280275" cy="1888620"/>
          </a:xfrm>
        </p:spPr>
        <p:txBody>
          <a:bodyPr anchor="ctr" anchorCtr="0">
            <a:noAutofit/>
          </a:bodyPr>
          <a:lstStyle>
            <a:lvl1pPr marL="0" indent="0">
              <a:spcBef>
                <a:spcPts val="0"/>
              </a:spcBef>
              <a:buNone/>
              <a:defRPr sz="4000">
                <a:solidFill>
                  <a:schemeClr val="bg1"/>
                </a:solidFill>
                <a:latin typeface="Bodoni MT" panose="02070603080606020203" pitchFamily="18" charset="0"/>
              </a:defRPr>
            </a:lvl1pPr>
            <a:lvl2pPr marL="230188" indent="0">
              <a:buNone/>
              <a:defRPr>
                <a:solidFill>
                  <a:schemeClr val="bg1"/>
                </a:solidFill>
                <a:latin typeface="Bodoni MT" panose="02070603080606020203" pitchFamily="18" charset="0"/>
              </a:defRPr>
            </a:lvl2pPr>
            <a:lvl3pPr marL="512762" indent="0">
              <a:buNone/>
              <a:defRPr>
                <a:solidFill>
                  <a:schemeClr val="bg1"/>
                </a:solidFill>
                <a:latin typeface="Bodoni MT" panose="02070603080606020203" pitchFamily="18" charset="0"/>
              </a:defRPr>
            </a:lvl3pPr>
            <a:lvl4pPr marL="854075" indent="0">
              <a:buNone/>
              <a:defRPr>
                <a:solidFill>
                  <a:schemeClr val="bg1"/>
                </a:solidFill>
                <a:latin typeface="Bodoni MT" panose="02070603080606020203" pitchFamily="18" charset="0"/>
              </a:defRPr>
            </a:lvl4pPr>
            <a:lvl5pPr marL="1144588" indent="0">
              <a:buNone/>
              <a:defRPr>
                <a:solidFill>
                  <a:schemeClr val="bg1"/>
                </a:solidFill>
                <a:latin typeface="Bodoni MT" panose="02070603080606020203" pitchFamily="18" charset="0"/>
              </a:defRPr>
            </a:lvl5pPr>
          </a:lstStyle>
          <a:p>
            <a:pPr lvl="0"/>
            <a:r>
              <a:rPr lang="en-US"/>
              <a:t>Edit Master text styles</a:t>
            </a:r>
          </a:p>
        </p:txBody>
      </p:sp>
      <p:sp>
        <p:nvSpPr>
          <p:cNvPr id="2" name="TextBox 1"/>
          <p:cNvSpPr txBox="1"/>
          <p:nvPr userDrawn="1"/>
        </p:nvSpPr>
        <p:spPr>
          <a:xfrm>
            <a:off x="307050" y="6142559"/>
            <a:ext cx="2037143" cy="446276"/>
          </a:xfrm>
          <a:prstGeom prst="rect">
            <a:avLst/>
          </a:prstGeom>
          <a:noFill/>
        </p:spPr>
        <p:txBody>
          <a:bodyPr wrap="square" lIns="0" tIns="0" rIns="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1400" b="0" i="0" u="none" strike="noStrike" kern="1500" baseline="30000" dirty="0">
                <a:solidFill>
                  <a:schemeClr val="bg1"/>
                </a:solidFill>
                <a:latin typeface="Segoe UI" panose="020B0502040204020203" pitchFamily="34" charset="0"/>
                <a:ea typeface="+mn-ea"/>
                <a:cs typeface="Segoe UI" panose="020B0502040204020203" pitchFamily="34" charset="0"/>
              </a:rPr>
              <a:t>© 2023 Locke Lord LLP</a:t>
            </a:r>
          </a:p>
          <a:p>
            <a:pPr marL="0" marR="0" lvl="0" indent="0" algn="l" defTabSz="914400" rtl="0" eaLnBrk="1" fontAlgn="auto" latinLnBrk="0" hangingPunct="1">
              <a:lnSpc>
                <a:spcPct val="150000"/>
              </a:lnSpc>
              <a:spcBef>
                <a:spcPts val="0"/>
              </a:spcBef>
              <a:spcAft>
                <a:spcPts val="0"/>
              </a:spcAft>
              <a:buClrTx/>
              <a:buSzTx/>
              <a:buFontTx/>
              <a:buNone/>
              <a:tabLst/>
              <a:defRPr/>
            </a:pPr>
            <a:r>
              <a:rPr lang="en-US" sz="1500" b="1" i="0" u="none" strike="noStrike" kern="1500" baseline="30000" dirty="0">
                <a:solidFill>
                  <a:schemeClr val="bg1"/>
                </a:solidFill>
                <a:latin typeface="Segoe UI" panose="020B0502040204020203" pitchFamily="34" charset="0"/>
                <a:ea typeface="+mn-ea"/>
                <a:cs typeface="Segoe UI" panose="020B0502040204020203" pitchFamily="34" charset="0"/>
              </a:rPr>
              <a:t>www.lockelord.com</a:t>
            </a:r>
          </a:p>
        </p:txBody>
      </p:sp>
      <p:pic>
        <p:nvPicPr>
          <p:cNvPr id="6" name="Picture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185" y="734937"/>
            <a:ext cx="1158361" cy="829169"/>
          </a:xfrm>
          <a:prstGeom prst="rect">
            <a:avLst/>
          </a:prstGeom>
        </p:spPr>
      </p:pic>
    </p:spTree>
    <p:extLst>
      <p:ext uri="{BB962C8B-B14F-4D97-AF65-F5344CB8AC3E}">
        <p14:creationId xmlns:p14="http://schemas.microsoft.com/office/powerpoint/2010/main" val="1829046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ner 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651244" y="0"/>
            <a:ext cx="6492758" cy="6858000"/>
          </a:xfrm>
          <a:prstGeom prst="rect">
            <a:avLst/>
          </a:prstGeom>
          <a:blipFill dpi="0" rotWithShape="1">
            <a:blip r:embed="rId4">
              <a:alphaModFix amt="59000"/>
              <a:duotone>
                <a:schemeClr val="bg2">
                  <a:shade val="45000"/>
                  <a:satMod val="135000"/>
                </a:schemeClr>
                <a:prstClr val="white"/>
              </a:duotone>
            </a:blip>
            <a:srcRect/>
            <a:tile tx="0" ty="0" sx="100000" sy="100000" flip="none" algn="tl"/>
          </a:blipFill>
        </p:spPr>
      </p:pic>
      <p:sp>
        <p:nvSpPr>
          <p:cNvPr id="12" name="Rectangle 11"/>
          <p:cNvSpPr/>
          <p:nvPr userDrawn="1"/>
        </p:nvSpPr>
        <p:spPr>
          <a:xfrm>
            <a:off x="2649682" y="0"/>
            <a:ext cx="6494318" cy="6858000"/>
          </a:xfrm>
          <a:prstGeom prst="rect">
            <a:avLst/>
          </a:prstGeom>
          <a:gradFill flip="none" rotWithShape="1">
            <a:gsLst>
              <a:gs pos="38000">
                <a:schemeClr val="bg1"/>
              </a:gs>
              <a:gs pos="0">
                <a:schemeClr val="bg1"/>
              </a:gs>
              <a:gs pos="100000">
                <a:schemeClr val="bg1">
                  <a:alpha val="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1561" y="0"/>
            <a:ext cx="2641137" cy="6858000"/>
          </a:xfrm>
          <a:prstGeom prst="rect">
            <a:avLst/>
          </a:prstGeom>
          <a:gradFill>
            <a:gsLst>
              <a:gs pos="54000">
                <a:srgbClr val="894856"/>
              </a:gs>
              <a:gs pos="0">
                <a:srgbClr val="C55243"/>
              </a:gs>
              <a:gs pos="100000">
                <a:srgbClr val="5D4164"/>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1" y="3845607"/>
            <a:ext cx="7662440" cy="1268594"/>
          </a:xfrm>
          <a:prstGeom prst="rect">
            <a:avLst/>
          </a:prstGeom>
          <a:solidFill>
            <a:srgbClr val="0022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sz="quarter" idx="12"/>
          </p:nvPr>
        </p:nvSpPr>
        <p:spPr>
          <a:xfrm>
            <a:off x="288715" y="3999432"/>
            <a:ext cx="7085012" cy="957910"/>
          </a:xfrm>
        </p:spPr>
        <p:txBody>
          <a:bodyPr anchor="ctr" anchorCtr="0">
            <a:normAutofit/>
          </a:bodyPr>
          <a:lstStyle>
            <a:lvl1pPr marL="0" indent="0">
              <a:buNone/>
              <a:defRPr sz="4000">
                <a:solidFill>
                  <a:schemeClr val="bg1"/>
                </a:solidFill>
                <a:latin typeface="Bodoni MT" panose="02070603080606020203" pitchFamily="18" charset="0"/>
              </a:defRPr>
            </a:lvl1pPr>
            <a:lvl2pPr>
              <a:defRPr>
                <a:solidFill>
                  <a:schemeClr val="bg1"/>
                </a:solidFill>
                <a:latin typeface="Bodoni MT" panose="02070603080606020203" pitchFamily="18" charset="0"/>
              </a:defRPr>
            </a:lvl2pPr>
            <a:lvl3pPr>
              <a:defRPr>
                <a:solidFill>
                  <a:schemeClr val="bg1"/>
                </a:solidFill>
                <a:latin typeface="Bodoni MT" panose="02070603080606020203" pitchFamily="18" charset="0"/>
              </a:defRPr>
            </a:lvl3pPr>
            <a:lvl4pPr>
              <a:defRPr>
                <a:solidFill>
                  <a:schemeClr val="bg1"/>
                </a:solidFill>
                <a:latin typeface="Bodoni MT" panose="02070603080606020203" pitchFamily="18" charset="0"/>
              </a:defRPr>
            </a:lvl4pPr>
            <a:lvl5pPr>
              <a:defRPr>
                <a:solidFill>
                  <a:schemeClr val="bg1"/>
                </a:solidFill>
                <a:latin typeface="Bodoni MT" panose="02070603080606020203" pitchFamily="18" charset="0"/>
              </a:defRPr>
            </a:lvl5pPr>
          </a:lstStyle>
          <a:p>
            <a:pPr lvl="0"/>
            <a:r>
              <a:rPr lang="en-US"/>
              <a:t>Edit Master text styles</a:t>
            </a:r>
          </a:p>
        </p:txBody>
      </p:sp>
      <p:sp>
        <p:nvSpPr>
          <p:cNvPr id="5" name="Text Placeholder 4"/>
          <p:cNvSpPr>
            <a:spLocks noGrp="1"/>
          </p:cNvSpPr>
          <p:nvPr>
            <p:ph type="body" sz="quarter" idx="13" hasCustomPrompt="1"/>
          </p:nvPr>
        </p:nvSpPr>
        <p:spPr>
          <a:xfrm>
            <a:off x="2914650" y="153988"/>
            <a:ext cx="4748213" cy="3534760"/>
          </a:xfrm>
        </p:spPr>
        <p:txBody>
          <a:bodyPr anchor="b" anchorCtr="0">
            <a:noAutofit/>
          </a:bodyPr>
          <a:lstStyle>
            <a:lvl1pPr marL="0" indent="0">
              <a:buNone/>
              <a:defRPr sz="1200" cap="all" baseline="0">
                <a:solidFill>
                  <a:srgbClr val="C65243"/>
                </a:solidFill>
                <a:latin typeface="Segoe UI Semibold" panose="020B0702040204020203" pitchFamily="34" charset="0"/>
                <a:cs typeface="Segoe UI Semibold" panose="020B0702040204020203" pitchFamily="34" charset="0"/>
              </a:defRPr>
            </a:lvl1pPr>
            <a:lvl2pPr marL="230188" indent="0">
              <a:buNone/>
              <a:defRPr>
                <a:latin typeface="Segoe UI Semibold" panose="020B0702040204020203" pitchFamily="34" charset="0"/>
                <a:cs typeface="Segoe UI Semibold" panose="020B0702040204020203" pitchFamily="34" charset="0"/>
              </a:defRPr>
            </a:lvl2pPr>
            <a:lvl3pPr marL="512762" indent="0">
              <a:buNone/>
              <a:defRPr>
                <a:latin typeface="Segoe UI Semibold" panose="020B0702040204020203" pitchFamily="34" charset="0"/>
                <a:cs typeface="Segoe UI Semibold" panose="020B0702040204020203" pitchFamily="34" charset="0"/>
              </a:defRPr>
            </a:lvl3pPr>
            <a:lvl4pPr marL="854075" indent="0">
              <a:buNone/>
              <a:defRPr>
                <a:latin typeface="Segoe UI Semibold" panose="020B0702040204020203" pitchFamily="34" charset="0"/>
                <a:cs typeface="Segoe UI Semibold" panose="020B0702040204020203" pitchFamily="34" charset="0"/>
              </a:defRPr>
            </a:lvl4pPr>
            <a:lvl5pPr marL="1144588" indent="0">
              <a:buNone/>
              <a:defRPr>
                <a:latin typeface="Segoe UI Semibold" panose="020B0702040204020203" pitchFamily="34" charset="0"/>
                <a:cs typeface="Segoe UI Semibold" panose="020B0702040204020203" pitchFamily="34" charset="0"/>
              </a:defRPr>
            </a:lvl5pPr>
          </a:lstStyle>
          <a:p>
            <a:pPr lvl="0"/>
            <a:r>
              <a:rPr lang="en-US" dirty="0"/>
              <a:t>EDIT MASTER TEXT STYLES</a:t>
            </a:r>
          </a:p>
        </p:txBody>
      </p:sp>
      <p:sp>
        <p:nvSpPr>
          <p:cNvPr id="14" name="TextBox 13"/>
          <p:cNvSpPr txBox="1"/>
          <p:nvPr userDrawn="1"/>
        </p:nvSpPr>
        <p:spPr>
          <a:xfrm>
            <a:off x="307050" y="6142559"/>
            <a:ext cx="2037143" cy="446276"/>
          </a:xfrm>
          <a:prstGeom prst="rect">
            <a:avLst/>
          </a:prstGeom>
          <a:noFill/>
        </p:spPr>
        <p:txBody>
          <a:bodyPr wrap="square" lIns="0" tIns="0" rIns="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1400" b="0" i="0" u="none" strike="noStrike" kern="1500" baseline="30000" dirty="0">
                <a:solidFill>
                  <a:schemeClr val="bg1"/>
                </a:solidFill>
                <a:latin typeface="Segoe UI" panose="020B0502040204020203" pitchFamily="34" charset="0"/>
                <a:ea typeface="+mn-ea"/>
                <a:cs typeface="Segoe UI" panose="020B0502040204020203" pitchFamily="34" charset="0"/>
              </a:rPr>
              <a:t>© 2023 Locke Lord LLP</a:t>
            </a:r>
          </a:p>
          <a:p>
            <a:pPr marL="0" marR="0" lvl="0" indent="0" algn="l" defTabSz="914400" rtl="0" eaLnBrk="1" fontAlgn="auto" latinLnBrk="0" hangingPunct="1">
              <a:lnSpc>
                <a:spcPct val="150000"/>
              </a:lnSpc>
              <a:spcBef>
                <a:spcPts val="0"/>
              </a:spcBef>
              <a:spcAft>
                <a:spcPts val="0"/>
              </a:spcAft>
              <a:buClrTx/>
              <a:buSzTx/>
              <a:buFontTx/>
              <a:buNone/>
              <a:tabLst/>
              <a:defRPr/>
            </a:pPr>
            <a:r>
              <a:rPr lang="en-US" sz="1500" b="1" i="0" u="none" strike="noStrike" kern="1500" baseline="30000" dirty="0">
                <a:solidFill>
                  <a:schemeClr val="bg1"/>
                </a:solidFill>
                <a:latin typeface="Segoe UI" panose="020B0502040204020203" pitchFamily="34" charset="0"/>
                <a:ea typeface="+mn-ea"/>
                <a:cs typeface="Segoe UI" panose="020B0502040204020203" pitchFamily="34" charset="0"/>
              </a:rPr>
              <a:t>www.lockelord.com</a:t>
            </a:r>
          </a:p>
        </p:txBody>
      </p:sp>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185" y="734937"/>
            <a:ext cx="1158361" cy="829169"/>
          </a:xfrm>
          <a:prstGeom prst="rect">
            <a:avLst/>
          </a:prstGeom>
        </p:spPr>
      </p:pic>
    </p:spTree>
    <p:extLst>
      <p:ext uri="{BB962C8B-B14F-4D97-AF65-F5344CB8AC3E}">
        <p14:creationId xmlns:p14="http://schemas.microsoft.com/office/powerpoint/2010/main" val="2710728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age No Logo">
    <p:spTree>
      <p:nvGrpSpPr>
        <p:cNvPr id="1" name=""/>
        <p:cNvGrpSpPr/>
        <p:nvPr/>
      </p:nvGrpSpPr>
      <p:grpSpPr>
        <a:xfrm>
          <a:off x="0" y="0"/>
          <a:ext cx="0" cy="0"/>
          <a:chOff x="0" y="0"/>
          <a:chExt cx="0" cy="0"/>
        </a:xfrm>
      </p:grpSpPr>
      <p:sp>
        <p:nvSpPr>
          <p:cNvPr id="6" name="Title 5"/>
          <p:cNvSpPr>
            <a:spLocks noGrp="1"/>
          </p:cNvSpPr>
          <p:nvPr>
            <p:ph type="title"/>
          </p:nvPr>
        </p:nvSpPr>
        <p:spPr>
          <a:xfrm>
            <a:off x="2440315" y="114300"/>
            <a:ext cx="6094085" cy="990599"/>
          </a:xfrm>
        </p:spPr>
        <p:txBody>
          <a:bodyPr/>
          <a:lstStyle/>
          <a:p>
            <a:r>
              <a:rPr lang="en-US"/>
              <a:t>Click to edit Master title style</a:t>
            </a:r>
            <a:endParaRPr lang="en-US" dirty="0"/>
          </a:p>
        </p:txBody>
      </p:sp>
      <p:sp>
        <p:nvSpPr>
          <p:cNvPr id="2" name="Slide Number Placeholder 1"/>
          <p:cNvSpPr>
            <a:spLocks noGrp="1"/>
          </p:cNvSpPr>
          <p:nvPr>
            <p:ph type="sldNum" sz="quarter" idx="13"/>
          </p:nvPr>
        </p:nvSpPr>
        <p:spPr/>
        <p:txBody>
          <a:bodyPr/>
          <a:lstStyle/>
          <a:p>
            <a:fld id="{D12380CB-F6CB-49B9-A448-EC29CC10DA5C}" type="slidenum">
              <a:rPr lang="en-US" smtClean="0"/>
              <a:pPr/>
              <a:t>‹#›</a:t>
            </a:fld>
            <a:endParaRPr lang="en-US" dirty="0"/>
          </a:p>
        </p:txBody>
      </p:sp>
      <p:sp>
        <p:nvSpPr>
          <p:cNvPr id="5" name="Content Placeholder 3"/>
          <p:cNvSpPr>
            <a:spLocks noGrp="1"/>
          </p:cNvSpPr>
          <p:nvPr>
            <p:ph sz="quarter" idx="11"/>
          </p:nvPr>
        </p:nvSpPr>
        <p:spPr>
          <a:xfrm>
            <a:off x="2438401" y="1529742"/>
            <a:ext cx="6096000" cy="4826608"/>
          </a:xfrm>
          <a:prstGeom prst="rect">
            <a:avLst/>
          </a:prstGeom>
        </p:spPr>
        <p:txBody>
          <a:bodyPr lIns="0" tIns="0" rIns="0" bIns="0"/>
          <a:lstStyle>
            <a:lvl1pPr marL="341313" indent="-341313">
              <a:buSzPct val="120000"/>
              <a:defRPr/>
            </a:lvl1pPr>
            <a:lvl2pPr marL="631825" indent="-290513">
              <a:buSzPct val="80000"/>
              <a:buFont typeface="Courier New" panose="02070309020205020404" pitchFamily="49" charset="0"/>
              <a:buChar char="o"/>
              <a:defRPr/>
            </a:lvl2pPr>
            <a:lvl3pPr marL="974725" indent="-342900">
              <a:buSzPct val="120000"/>
              <a:buFont typeface="Wingdings" panose="05000000000000000000" pitchFamily="2" charset="2"/>
              <a:buChar char="§"/>
              <a:defRPr/>
            </a:lvl3pPr>
            <a:lvl4pPr marL="1316038" indent="-341313">
              <a:buSzPct val="80000"/>
              <a:buFont typeface="Segoe UI" panose="020B0502040204020203" pitchFamily="34" charset="0"/>
              <a:buChar char="□"/>
              <a:defRPr/>
            </a:lvl4pPr>
            <a:lvl5pPr marL="1598613" indent="-282575">
              <a:buFont typeface="Segoe UI" panose="020B0502040204020203"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00318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Title 5"/>
          <p:cNvSpPr>
            <a:spLocks noGrp="1"/>
          </p:cNvSpPr>
          <p:nvPr>
            <p:ph type="title"/>
          </p:nvPr>
        </p:nvSpPr>
        <p:spPr>
          <a:xfrm>
            <a:off x="2440315" y="114300"/>
            <a:ext cx="6094085" cy="990599"/>
          </a:xfrm>
        </p:spPr>
        <p:txBody>
          <a:bodyPr/>
          <a:lstStyle/>
          <a:p>
            <a:r>
              <a:rPr lang="en-US"/>
              <a:t>Click to edit Master title style</a:t>
            </a:r>
            <a:endParaRPr lang="en-US" dirty="0"/>
          </a:p>
        </p:txBody>
      </p:sp>
      <p:sp>
        <p:nvSpPr>
          <p:cNvPr id="10" name="TextBox 9"/>
          <p:cNvSpPr txBox="1"/>
          <p:nvPr userDrawn="1"/>
        </p:nvSpPr>
        <p:spPr>
          <a:xfrm>
            <a:off x="2446947" y="5561476"/>
            <a:ext cx="6583110" cy="1046440"/>
          </a:xfrm>
          <a:prstGeom prst="rect">
            <a:avLst/>
          </a:prstGeom>
          <a:noFill/>
        </p:spPr>
        <p:txBody>
          <a:bodyPr wrap="square" lIns="0" tIns="0" rIns="0" bIns="0" rtlCol="0">
            <a:spAutoFit/>
          </a:bodyPr>
          <a:lstStyle/>
          <a:p>
            <a:pPr rtl="0"/>
            <a:r>
              <a:rPr lang="en-US" sz="900" b="0" i="0" u="none" strike="noStrike" kern="1200" baseline="0" dirty="0">
                <a:solidFill>
                  <a:schemeClr val="tx1"/>
                </a:solidFill>
                <a:latin typeface="Segoe UI" panose="020B0502040204020203" pitchFamily="34" charset="0"/>
                <a:ea typeface="+mn-ea"/>
                <a:cs typeface="Segoe UI" panose="020B0502040204020203" pitchFamily="34" charset="0"/>
              </a:rPr>
              <a:t>Atlanta | Austin | Boston | Brussels | Chicago | Cincinnati | Dallas | Hartford | Houston | London | Los Angeles | Miami</a:t>
            </a:r>
            <a:br>
              <a:rPr lang="en-US" sz="900" b="0" i="0" u="none" strike="noStrike" kern="1200" baseline="0" dirty="0">
                <a:solidFill>
                  <a:schemeClr val="tx1"/>
                </a:solidFill>
                <a:latin typeface="Segoe UI" panose="020B0502040204020203" pitchFamily="34" charset="0"/>
                <a:ea typeface="+mn-ea"/>
                <a:cs typeface="Segoe UI" panose="020B0502040204020203" pitchFamily="34" charset="0"/>
              </a:rPr>
            </a:br>
            <a:r>
              <a:rPr lang="en-US" sz="900" b="0" i="0" u="none" strike="noStrike" kern="1200" baseline="0" dirty="0">
                <a:solidFill>
                  <a:schemeClr val="tx1"/>
                </a:solidFill>
                <a:latin typeface="Segoe UI" panose="020B0502040204020203" pitchFamily="34" charset="0"/>
                <a:ea typeface="+mn-ea"/>
                <a:cs typeface="Segoe UI" panose="020B0502040204020203" pitchFamily="34" charset="0"/>
              </a:rPr>
              <a:t>New Orleans | New York | Newark | Providence | San Francisco | Stamford | Washington DC | West Palm Beach</a:t>
            </a:r>
          </a:p>
          <a:p>
            <a:pPr indent="0" rtl="0">
              <a:lnSpc>
                <a:spcPct val="100000"/>
              </a:lnSpc>
              <a:spcBef>
                <a:spcPts val="600"/>
              </a:spcBef>
              <a:spcAft>
                <a:spcPts val="0"/>
              </a:spcAft>
            </a:pPr>
            <a:r>
              <a:rPr lang="en-US" sz="800" b="0" i="0" u="none" strike="noStrike" kern="1200" baseline="0" dirty="0">
                <a:solidFill>
                  <a:schemeClr val="tx1"/>
                </a:solidFill>
                <a:latin typeface="Segoe UI" panose="020B0502040204020203" pitchFamily="34" charset="0"/>
                <a:ea typeface="+mn-ea"/>
                <a:cs typeface="Segoe UI" panose="020B0502040204020203" pitchFamily="34" charset="0"/>
              </a:rPr>
              <a:t>Locke Lord LLP disclaims all liability whatsoever in relation to any materials or information provided. This presentation is provided solely for educational and informational purposes. It is not intended to constitute legal advice or to create an attorney-client relationship. If you wish to secure legal advice specific to your enterprise and circumstances in connection with any of the topics addressed, we encourage you to engage counsel of your choice.</a:t>
            </a:r>
          </a:p>
          <a:p>
            <a:pPr rtl="0">
              <a:spcBef>
                <a:spcPts val="600"/>
              </a:spcBef>
            </a:pPr>
            <a:r>
              <a:rPr lang="en-US" sz="800" dirty="0">
                <a:latin typeface="Segoe UI" panose="020B0502040204020203" pitchFamily="34" charset="0"/>
                <a:cs typeface="Segoe UI" panose="020B0502040204020203" pitchFamily="34" charset="0"/>
              </a:rPr>
              <a:t>ATTORNEY ADVERTISING  |  © 2023 Locke Lord LLP</a:t>
            </a:r>
          </a:p>
        </p:txBody>
      </p:sp>
      <p:cxnSp>
        <p:nvCxnSpPr>
          <p:cNvPr id="11" name="Straight Connector 10"/>
          <p:cNvCxnSpPr/>
          <p:nvPr userDrawn="1"/>
        </p:nvCxnSpPr>
        <p:spPr>
          <a:xfrm>
            <a:off x="2446946" y="5420525"/>
            <a:ext cx="6697054" cy="0"/>
          </a:xfrm>
          <a:prstGeom prst="line">
            <a:avLst/>
          </a:prstGeom>
          <a:ln w="31750">
            <a:solidFill>
              <a:srgbClr val="1C4189"/>
            </a:solidFill>
          </a:ln>
        </p:spPr>
        <p:style>
          <a:lnRef idx="1">
            <a:schemeClr val="accent1"/>
          </a:lnRef>
          <a:fillRef idx="0">
            <a:schemeClr val="accent1"/>
          </a:fillRef>
          <a:effectRef idx="0">
            <a:schemeClr val="accent1"/>
          </a:effectRef>
          <a:fontRef idx="minor">
            <a:schemeClr val="tx1"/>
          </a:fontRef>
        </p:style>
      </p:cxnSp>
      <p:sp>
        <p:nvSpPr>
          <p:cNvPr id="7" name="Content Placeholder 3"/>
          <p:cNvSpPr>
            <a:spLocks noGrp="1"/>
          </p:cNvSpPr>
          <p:nvPr>
            <p:ph sz="quarter" idx="11"/>
          </p:nvPr>
        </p:nvSpPr>
        <p:spPr>
          <a:xfrm>
            <a:off x="2446947" y="1521197"/>
            <a:ext cx="6087454" cy="3758378"/>
          </a:xfrm>
          <a:prstGeom prst="rect">
            <a:avLst/>
          </a:prstGeom>
        </p:spPr>
        <p:txBody>
          <a:bodyPr lIns="0" tIns="0" rIns="0" bIns="0"/>
          <a:lstStyle>
            <a:lvl1pPr marL="341313" indent="-341313">
              <a:buSzPct val="120000"/>
              <a:defRPr/>
            </a:lvl1pPr>
            <a:lvl2pPr marL="631825" indent="-290513">
              <a:buSzPct val="80000"/>
              <a:buFont typeface="Courier New" panose="02070309020205020404" pitchFamily="49" charset="0"/>
              <a:buChar char="o"/>
              <a:defRPr/>
            </a:lvl2pPr>
            <a:lvl3pPr marL="974725" indent="-342900">
              <a:buSzPct val="120000"/>
              <a:buFont typeface="Wingdings" panose="05000000000000000000" pitchFamily="2" charset="2"/>
              <a:buChar char="§"/>
              <a:defRPr/>
            </a:lvl3pPr>
            <a:lvl4pPr marL="1316038" indent="-341313">
              <a:buSzPct val="80000"/>
              <a:buFont typeface="Segoe UI" panose="020B0502040204020203" pitchFamily="34" charset="0"/>
              <a:buChar char="□"/>
              <a:defRPr/>
            </a:lvl4pPr>
            <a:lvl5pPr marL="1598613" indent="-282575">
              <a:buFont typeface="Segoe UI" panose="020B0502040204020203"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4886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th text box">
    <p:spTree>
      <p:nvGrpSpPr>
        <p:cNvPr id="1" name=""/>
        <p:cNvGrpSpPr/>
        <p:nvPr/>
      </p:nvGrpSpPr>
      <p:grpSpPr>
        <a:xfrm>
          <a:off x="0" y="0"/>
          <a:ext cx="0" cy="0"/>
          <a:chOff x="0" y="0"/>
          <a:chExt cx="0" cy="0"/>
        </a:xfrm>
      </p:grpSpPr>
      <p:sp>
        <p:nvSpPr>
          <p:cNvPr id="2" name="Title 1"/>
          <p:cNvSpPr>
            <a:spLocks noGrp="1"/>
          </p:cNvSpPr>
          <p:nvPr>
            <p:ph type="title"/>
          </p:nvPr>
        </p:nvSpPr>
        <p:spPr>
          <a:xfrm>
            <a:off x="1943100" y="82668"/>
            <a:ext cx="6591301" cy="1098432"/>
          </a:xfrm>
        </p:spPr>
        <p:txBody>
          <a:bodyPr/>
          <a:lstStyle/>
          <a:p>
            <a:r>
              <a:rPr lang="en-US" dirty="0"/>
              <a:t>Click to edit Master title style</a:t>
            </a:r>
          </a:p>
        </p:txBody>
      </p:sp>
      <p:sp>
        <p:nvSpPr>
          <p:cNvPr id="3" name="Slide Number Placeholder 2"/>
          <p:cNvSpPr>
            <a:spLocks noGrp="1"/>
          </p:cNvSpPr>
          <p:nvPr>
            <p:ph type="sldNum" sz="quarter" idx="11"/>
          </p:nvPr>
        </p:nvSpPr>
        <p:spPr/>
        <p:txBody>
          <a:bodyPr/>
          <a:lstStyle/>
          <a:p>
            <a:fld id="{D12380CB-F6CB-49B9-A448-EC29CC10DA5C}" type="slidenum">
              <a:rPr lang="en-US" smtClean="0"/>
              <a:pPr/>
              <a:t>‹#›</a:t>
            </a:fld>
            <a:endParaRPr lang="en-US" dirty="0"/>
          </a:p>
        </p:txBody>
      </p:sp>
      <p:sp>
        <p:nvSpPr>
          <p:cNvPr id="5" name="Content Placeholder 3"/>
          <p:cNvSpPr>
            <a:spLocks noGrp="1"/>
          </p:cNvSpPr>
          <p:nvPr>
            <p:ph sz="quarter" idx="12"/>
          </p:nvPr>
        </p:nvSpPr>
        <p:spPr>
          <a:xfrm>
            <a:off x="1943099" y="1538288"/>
            <a:ext cx="6591302" cy="5116512"/>
          </a:xfrm>
          <a:prstGeom prst="rect">
            <a:avLst/>
          </a:prstGeom>
        </p:spPr>
        <p:txBody>
          <a:bodyPr lIns="0" tIns="0" rIns="0" bIns="0"/>
          <a:lstStyle>
            <a:lvl1pPr marL="341313" indent="-341313">
              <a:buSzPct val="120000"/>
              <a:defRPr/>
            </a:lvl1pPr>
            <a:lvl2pPr marL="631825" indent="-290513">
              <a:buSzPct val="80000"/>
              <a:buFont typeface="Courier New" panose="02070309020205020404" pitchFamily="49" charset="0"/>
              <a:buChar char="o"/>
              <a:defRPr/>
            </a:lvl2pPr>
            <a:lvl3pPr marL="974725" indent="-342900">
              <a:buSzPct val="120000"/>
              <a:buFont typeface="Wingdings" panose="05000000000000000000" pitchFamily="2" charset="2"/>
              <a:buChar char="§"/>
              <a:defRPr/>
            </a:lvl3pPr>
            <a:lvl4pPr marL="1316038" indent="-341313">
              <a:buSzPct val="80000"/>
              <a:buFont typeface="Segoe UI" panose="020B0502040204020203" pitchFamily="34" charset="0"/>
              <a:buChar char="□"/>
              <a:defRPr/>
            </a:lvl4pPr>
            <a:lvl5pPr marL="1598613" indent="-282575">
              <a:buFont typeface="Segoe UI" panose="020B0502040204020203"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5095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184" userDrawn="1">
          <p15:clr>
            <a:srgbClr val="FBAE40"/>
          </p15:clr>
        </p15:guide>
        <p15:guide id="3" pos="537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age 2 Box">
    <p:spTree>
      <p:nvGrpSpPr>
        <p:cNvPr id="1" name=""/>
        <p:cNvGrpSpPr/>
        <p:nvPr/>
      </p:nvGrpSpPr>
      <p:grpSpPr>
        <a:xfrm>
          <a:off x="0" y="0"/>
          <a:ext cx="0" cy="0"/>
          <a:chOff x="0" y="0"/>
          <a:chExt cx="0" cy="0"/>
        </a:xfrm>
      </p:grpSpPr>
      <p:sp>
        <p:nvSpPr>
          <p:cNvPr id="2" name="Title 1"/>
          <p:cNvSpPr>
            <a:spLocks noGrp="1"/>
          </p:cNvSpPr>
          <p:nvPr>
            <p:ph type="title"/>
          </p:nvPr>
        </p:nvSpPr>
        <p:spPr>
          <a:xfrm>
            <a:off x="1943101" y="82668"/>
            <a:ext cx="6591300" cy="1098432"/>
          </a:xfrm>
        </p:spPr>
        <p:txBody>
          <a:bodyPr/>
          <a:lstStyle/>
          <a:p>
            <a:r>
              <a:rPr lang="en-US" dirty="0"/>
              <a:t>Click to edit Master title style</a:t>
            </a:r>
          </a:p>
        </p:txBody>
      </p:sp>
      <p:sp>
        <p:nvSpPr>
          <p:cNvPr id="5" name="Content Placeholder 3"/>
          <p:cNvSpPr>
            <a:spLocks noGrp="1"/>
          </p:cNvSpPr>
          <p:nvPr>
            <p:ph sz="quarter" idx="11"/>
          </p:nvPr>
        </p:nvSpPr>
        <p:spPr>
          <a:xfrm>
            <a:off x="4685269" y="1538288"/>
            <a:ext cx="4329112" cy="4819783"/>
          </a:xfrm>
          <a:prstGeom prst="rect">
            <a:avLst/>
          </a:prstGeom>
        </p:spPr>
        <p:txBody>
          <a:bodyPr lIns="0" tIns="0" rIns="0" bIns="0"/>
          <a:lstStyle>
            <a:lvl1pPr marL="341313" indent="-341313">
              <a:buSzPct val="120000"/>
              <a:defRPr/>
            </a:lvl1pPr>
            <a:lvl2pPr marL="631825" indent="-290513">
              <a:buSzPct val="80000"/>
              <a:buFont typeface="Courier New" panose="02070309020205020404" pitchFamily="49" charset="0"/>
              <a:buChar char="o"/>
              <a:defRPr/>
            </a:lvl2pPr>
            <a:lvl3pPr marL="974725" indent="-342900">
              <a:buSzPct val="120000"/>
              <a:buFont typeface="Wingdings" panose="05000000000000000000" pitchFamily="2" charset="2"/>
              <a:buChar char="§"/>
              <a:defRPr/>
            </a:lvl3pPr>
            <a:lvl4pPr marL="1316038" indent="-341313">
              <a:buSzPct val="80000"/>
              <a:buFont typeface="Segoe UI" panose="020B0502040204020203" pitchFamily="34" charset="0"/>
              <a:buChar char="□"/>
              <a:defRPr/>
            </a:lvl4pPr>
            <a:lvl5pPr marL="1598613" indent="-282575">
              <a:buFont typeface="Segoe UI" panose="020B0502040204020203"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p:cNvSpPr>
            <a:spLocks noGrp="1"/>
          </p:cNvSpPr>
          <p:nvPr>
            <p:ph type="sldNum" sz="quarter" idx="12"/>
          </p:nvPr>
        </p:nvSpPr>
        <p:spPr/>
        <p:txBody>
          <a:bodyPr/>
          <a:lstStyle/>
          <a:p>
            <a:fld id="{D12380CB-F6CB-49B9-A448-EC29CC10DA5C}" type="slidenum">
              <a:rPr lang="en-US" smtClean="0"/>
              <a:pPr/>
              <a:t>‹#›</a:t>
            </a:fld>
            <a:endParaRPr lang="en-US" dirty="0"/>
          </a:p>
        </p:txBody>
      </p:sp>
      <p:sp>
        <p:nvSpPr>
          <p:cNvPr id="6" name="Content Placeholder 3"/>
          <p:cNvSpPr>
            <a:spLocks noGrp="1"/>
          </p:cNvSpPr>
          <p:nvPr>
            <p:ph sz="quarter" idx="13"/>
          </p:nvPr>
        </p:nvSpPr>
        <p:spPr>
          <a:xfrm>
            <a:off x="221281" y="1538288"/>
            <a:ext cx="4329112" cy="4819783"/>
          </a:xfrm>
          <a:prstGeom prst="rect">
            <a:avLst/>
          </a:prstGeom>
        </p:spPr>
        <p:txBody>
          <a:bodyPr lIns="0" tIns="0" rIns="0" bIns="0"/>
          <a:lstStyle>
            <a:lvl1pPr marL="341313" indent="-341313">
              <a:buSzPct val="120000"/>
              <a:defRPr/>
            </a:lvl1pPr>
            <a:lvl2pPr marL="631825" indent="-290513">
              <a:buSzPct val="80000"/>
              <a:buFont typeface="Courier New" panose="02070309020205020404" pitchFamily="49" charset="0"/>
              <a:buChar char="o"/>
              <a:defRPr/>
            </a:lvl2pPr>
            <a:lvl3pPr marL="974725" indent="-342900">
              <a:buSzPct val="120000"/>
              <a:buFont typeface="Wingdings" panose="05000000000000000000" pitchFamily="2" charset="2"/>
              <a:buChar char="§"/>
              <a:defRPr/>
            </a:lvl3pPr>
            <a:lvl4pPr marL="1316038" indent="-341313">
              <a:buSzPct val="80000"/>
              <a:buFont typeface="Segoe UI" panose="020B0502040204020203" pitchFamily="34" charset="0"/>
              <a:buChar char="□"/>
              <a:defRPr/>
            </a:lvl4pPr>
            <a:lvl5pPr marL="1598613" indent="-282575">
              <a:buFont typeface="Segoe UI" panose="020B0502040204020203"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43573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age - No Box">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D12380CB-F6CB-49B9-A448-EC29CC10DA5C}" type="slidenum">
              <a:rPr lang="en-US" smtClean="0"/>
              <a:pPr/>
              <a:t>‹#›</a:t>
            </a:fld>
            <a:endParaRPr lang="en-US" dirty="0"/>
          </a:p>
        </p:txBody>
      </p:sp>
    </p:spTree>
    <p:extLst>
      <p:ext uri="{BB962C8B-B14F-4D97-AF65-F5344CB8AC3E}">
        <p14:creationId xmlns:p14="http://schemas.microsoft.com/office/powerpoint/2010/main" val="2077992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9" name="TextBox 8"/>
          <p:cNvSpPr txBox="1"/>
          <p:nvPr userDrawn="1"/>
        </p:nvSpPr>
        <p:spPr>
          <a:xfrm>
            <a:off x="1951291" y="5561476"/>
            <a:ext cx="6583110" cy="1046440"/>
          </a:xfrm>
          <a:prstGeom prst="rect">
            <a:avLst/>
          </a:prstGeom>
          <a:noFill/>
        </p:spPr>
        <p:txBody>
          <a:bodyPr wrap="square" lIns="0" tIns="0" rIns="0" bIns="0" rtlCol="0">
            <a:spAutoFit/>
          </a:bodyPr>
          <a:lstStyle/>
          <a:p>
            <a:pPr rtl="0"/>
            <a:r>
              <a:rPr lang="en-US" sz="900" b="0" i="0" u="none" strike="noStrike" kern="1200" baseline="0" dirty="0">
                <a:solidFill>
                  <a:schemeClr val="tx1"/>
                </a:solidFill>
                <a:latin typeface="Segoe UI" panose="020B0502040204020203" pitchFamily="34" charset="0"/>
                <a:ea typeface="+mn-ea"/>
                <a:cs typeface="Segoe UI" panose="020B0502040204020203" pitchFamily="34" charset="0"/>
              </a:rPr>
              <a:t>Atlanta | Austin | Boston | Brussels | Chicago | Cincinnati | Dallas | Hartford | Houston | London | Los Angeles | Miami</a:t>
            </a:r>
            <a:br>
              <a:rPr lang="en-US" sz="900" b="0" i="0" u="none" strike="noStrike" kern="1200" baseline="0" dirty="0">
                <a:solidFill>
                  <a:schemeClr val="tx1"/>
                </a:solidFill>
                <a:latin typeface="Segoe UI" panose="020B0502040204020203" pitchFamily="34" charset="0"/>
                <a:ea typeface="+mn-ea"/>
                <a:cs typeface="Segoe UI" panose="020B0502040204020203" pitchFamily="34" charset="0"/>
              </a:rPr>
            </a:br>
            <a:r>
              <a:rPr lang="en-US" sz="900" b="0" i="0" u="none" strike="noStrike" kern="1200" baseline="0" dirty="0">
                <a:solidFill>
                  <a:schemeClr val="tx1"/>
                </a:solidFill>
                <a:latin typeface="Segoe UI" panose="020B0502040204020203" pitchFamily="34" charset="0"/>
                <a:ea typeface="+mn-ea"/>
                <a:cs typeface="Segoe UI" panose="020B0502040204020203" pitchFamily="34" charset="0"/>
              </a:rPr>
              <a:t>New Orleans | New York | Newark | Providence | San Francisco | Stamford | Washington DC | West Palm Beach</a:t>
            </a:r>
          </a:p>
          <a:p>
            <a:pPr indent="0" rtl="0">
              <a:lnSpc>
                <a:spcPct val="100000"/>
              </a:lnSpc>
              <a:spcBef>
                <a:spcPts val="600"/>
              </a:spcBef>
              <a:spcAft>
                <a:spcPts val="0"/>
              </a:spcAft>
            </a:pPr>
            <a:r>
              <a:rPr lang="en-US" sz="800" b="0" i="0" u="none" strike="noStrike" kern="1200" baseline="0" dirty="0">
                <a:solidFill>
                  <a:schemeClr val="tx1"/>
                </a:solidFill>
                <a:latin typeface="Segoe UI" panose="020B0502040204020203" pitchFamily="34" charset="0"/>
                <a:ea typeface="+mn-ea"/>
                <a:cs typeface="Segoe UI" panose="020B0502040204020203" pitchFamily="34" charset="0"/>
              </a:rPr>
              <a:t>Locke Lord LLP disclaims all liability whatsoever in relation to any materials or information provided. This presentation is provided solely for educational and informational purposes. It is not intended to constitute legal advice or to create an attorney-client relationship. If you wish to secure legal advice specific to your enterprise and circumstances in connection with any of the topics addressed, we encourage you to engage counsel of your choice.</a:t>
            </a:r>
          </a:p>
          <a:p>
            <a:pPr rtl="0">
              <a:spcBef>
                <a:spcPts val="600"/>
              </a:spcBef>
            </a:pPr>
            <a:r>
              <a:rPr lang="en-US" sz="800" dirty="0">
                <a:latin typeface="Segoe UI" panose="020B0502040204020203" pitchFamily="34" charset="0"/>
                <a:cs typeface="Segoe UI" panose="020B0502040204020203" pitchFamily="34" charset="0"/>
              </a:rPr>
              <a:t>ATTORNEY ADVERTISING  |  © 2023 Locke Lord LLP</a:t>
            </a:r>
          </a:p>
        </p:txBody>
      </p:sp>
      <p:cxnSp>
        <p:nvCxnSpPr>
          <p:cNvPr id="10" name="Straight Connector 9"/>
          <p:cNvCxnSpPr/>
          <p:nvPr userDrawn="1"/>
        </p:nvCxnSpPr>
        <p:spPr>
          <a:xfrm>
            <a:off x="1951290" y="5420525"/>
            <a:ext cx="7192710" cy="0"/>
          </a:xfrm>
          <a:prstGeom prst="line">
            <a:avLst/>
          </a:prstGeom>
          <a:ln w="31750">
            <a:solidFill>
              <a:srgbClr val="1C4189"/>
            </a:solidFill>
          </a:ln>
        </p:spPr>
        <p:style>
          <a:lnRef idx="1">
            <a:schemeClr val="accent1"/>
          </a:lnRef>
          <a:fillRef idx="0">
            <a:schemeClr val="accent1"/>
          </a:fillRef>
          <a:effectRef idx="0">
            <a:schemeClr val="accent1"/>
          </a:effectRef>
          <a:fontRef idx="minor">
            <a:schemeClr val="tx1"/>
          </a:fontRef>
        </p:style>
      </p:cxnSp>
      <p:sp>
        <p:nvSpPr>
          <p:cNvPr id="7" name="Content Placeholder 3"/>
          <p:cNvSpPr>
            <a:spLocks noGrp="1"/>
          </p:cNvSpPr>
          <p:nvPr>
            <p:ph sz="quarter" idx="11"/>
          </p:nvPr>
        </p:nvSpPr>
        <p:spPr>
          <a:xfrm>
            <a:off x="1951290" y="1538289"/>
            <a:ext cx="6583111" cy="3606280"/>
          </a:xfrm>
          <a:prstGeom prst="rect">
            <a:avLst/>
          </a:prstGeom>
        </p:spPr>
        <p:txBody>
          <a:bodyPr lIns="0" tIns="0" rIns="0" bIns="0"/>
          <a:lstStyle>
            <a:lvl1pPr marL="341313" indent="-341313">
              <a:buSzPct val="120000"/>
              <a:defRPr/>
            </a:lvl1pPr>
            <a:lvl2pPr marL="631825" indent="-290513">
              <a:buSzPct val="80000"/>
              <a:buFont typeface="Courier New" panose="02070309020205020404" pitchFamily="49" charset="0"/>
              <a:buChar char="o"/>
              <a:defRPr/>
            </a:lvl2pPr>
            <a:lvl3pPr marL="974725" indent="-342900">
              <a:buSzPct val="120000"/>
              <a:buFont typeface="Wingdings" panose="05000000000000000000" pitchFamily="2" charset="2"/>
              <a:buChar char="§"/>
              <a:defRPr/>
            </a:lvl3pPr>
            <a:lvl4pPr marL="1316038" indent="-341313">
              <a:buSzPct val="80000"/>
              <a:buFont typeface="Segoe UI" panose="020B0502040204020203" pitchFamily="34" charset="0"/>
              <a:buChar char="□"/>
              <a:defRPr/>
            </a:lvl4pPr>
            <a:lvl5pPr marL="1598613" indent="-282575">
              <a:buFont typeface="Segoe UI" panose="020B0502040204020203"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63633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52644" y="102550"/>
            <a:ext cx="6067514" cy="1078550"/>
          </a:xfrm>
          <a:prstGeom prst="rect">
            <a:avLst/>
          </a:prstGeom>
        </p:spPr>
        <p:txBody>
          <a:bodyPr vert="horz" lIns="0" tIns="0" rIns="0" bIns="0" rtlCol="0" anchor="b" anchorCtr="0">
            <a:noAutofit/>
          </a:bodyPr>
          <a:lstStyle/>
          <a:p>
            <a:endParaRPr lang="en-US" dirty="0"/>
          </a:p>
        </p:txBody>
      </p:sp>
      <p:sp>
        <p:nvSpPr>
          <p:cNvPr id="3" name="Text Placeholder 2"/>
          <p:cNvSpPr>
            <a:spLocks noGrp="1"/>
          </p:cNvSpPr>
          <p:nvPr>
            <p:ph type="body" idx="1"/>
          </p:nvPr>
        </p:nvSpPr>
        <p:spPr>
          <a:xfrm>
            <a:off x="2452645" y="1546788"/>
            <a:ext cx="6067513" cy="4976559"/>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1" y="0"/>
            <a:ext cx="1743958" cy="1049048"/>
          </a:xfrm>
          <a:prstGeom prst="rect">
            <a:avLst/>
          </a:prstGeom>
          <a:solidFill>
            <a:srgbClr val="C652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Bodoni MT" panose="02070603080606020203" pitchFamily="18" charset="0"/>
            </a:endParaRPr>
          </a:p>
        </p:txBody>
      </p:sp>
      <p:cxnSp>
        <p:nvCxnSpPr>
          <p:cNvPr id="6" name="Straight Connector 5"/>
          <p:cNvCxnSpPr/>
          <p:nvPr userDrawn="1"/>
        </p:nvCxnSpPr>
        <p:spPr>
          <a:xfrm>
            <a:off x="1" y="1113446"/>
            <a:ext cx="9144000" cy="0"/>
          </a:xfrm>
          <a:prstGeom prst="line">
            <a:avLst/>
          </a:prstGeom>
          <a:ln w="31750">
            <a:solidFill>
              <a:srgbClr val="1C4189"/>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1587" y="1181100"/>
            <a:ext cx="1743959" cy="5676900"/>
          </a:xfrm>
          <a:prstGeom prst="rect">
            <a:avLst/>
          </a:prstGeom>
          <a:gradFill>
            <a:gsLst>
              <a:gs pos="33000">
                <a:srgbClr val="894856"/>
              </a:gs>
              <a:gs pos="0">
                <a:srgbClr val="C55243"/>
              </a:gs>
              <a:gs pos="100000">
                <a:srgbClr val="5D4164"/>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userDrawn="1"/>
        </p:nvSpPr>
        <p:spPr>
          <a:xfrm>
            <a:off x="307051" y="6270746"/>
            <a:ext cx="1256830" cy="446276"/>
          </a:xfrm>
          <a:prstGeom prst="rect">
            <a:avLst/>
          </a:prstGeom>
          <a:noFill/>
        </p:spPr>
        <p:txBody>
          <a:bodyPr wrap="square" lIns="0" tIns="0" rIns="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lang="en-US" sz="1400" b="0" i="0" u="none" strike="noStrike" kern="1500" baseline="30000" dirty="0">
              <a:solidFill>
                <a:schemeClr val="bg1"/>
              </a:solidFill>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en-US" sz="1500" b="1" i="0" u="none" strike="noStrike" kern="1500" baseline="30000" dirty="0">
                <a:solidFill>
                  <a:schemeClr val="bg1"/>
                </a:solidFill>
                <a:latin typeface="Segoe UI" panose="020B0502040204020203" pitchFamily="34" charset="0"/>
                <a:ea typeface="+mn-ea"/>
                <a:cs typeface="Segoe UI" panose="020B0502040204020203" pitchFamily="34" charset="0"/>
              </a:rPr>
              <a:t>www.lockelord.com</a:t>
            </a:r>
          </a:p>
        </p:txBody>
      </p:sp>
      <p:sp>
        <p:nvSpPr>
          <p:cNvPr id="4" name="Slide Number Placeholder 3"/>
          <p:cNvSpPr>
            <a:spLocks noGrp="1"/>
          </p:cNvSpPr>
          <p:nvPr>
            <p:ph type="sldNum" sz="quarter" idx="4"/>
          </p:nvPr>
        </p:nvSpPr>
        <p:spPr>
          <a:xfrm>
            <a:off x="8468881" y="6356350"/>
            <a:ext cx="473757"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12380CB-F6CB-49B9-A448-EC29CC10DA5C}" type="slidenum">
              <a:rPr lang="en-US" smtClean="0"/>
              <a:pPr/>
              <a:t>‹#›</a:t>
            </a:fld>
            <a:endParaRPr lang="en-US" dirty="0"/>
          </a:p>
        </p:txBody>
      </p:sp>
    </p:spTree>
    <p:extLst>
      <p:ext uri="{BB962C8B-B14F-4D97-AF65-F5344CB8AC3E}">
        <p14:creationId xmlns:p14="http://schemas.microsoft.com/office/powerpoint/2010/main" val="379165790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748" r:id="rId3"/>
    <p:sldLayoutId id="2147483750" r:id="rId4"/>
  </p:sldLayoutIdLst>
  <p:hf hdr="0" ftr="0" dt="0"/>
  <p:txStyles>
    <p:titleStyle>
      <a:lvl1pPr algn="l" defTabSz="914309" rtl="0" eaLnBrk="1" latinLnBrk="0" hangingPunct="1">
        <a:lnSpc>
          <a:spcPct val="90000"/>
        </a:lnSpc>
        <a:spcBef>
          <a:spcPct val="0"/>
        </a:spcBef>
        <a:buNone/>
        <a:defRPr sz="3600" kern="1200" baseline="0">
          <a:solidFill>
            <a:srgbClr val="00223D"/>
          </a:solidFill>
          <a:latin typeface="Bodoni MT" panose="02070603080606020203" pitchFamily="18" charset="0"/>
          <a:ea typeface="+mj-ea"/>
          <a:cs typeface="+mj-cs"/>
        </a:defRPr>
      </a:lvl1pPr>
    </p:titleStyle>
    <p:bodyStyle>
      <a:lvl1pPr marL="230188" indent="-230188" algn="l" defTabSz="914309" rtl="0" eaLnBrk="1" latinLnBrk="0" hangingPunct="1">
        <a:lnSpc>
          <a:spcPct val="100000"/>
        </a:lnSpc>
        <a:spcBef>
          <a:spcPts val="600"/>
        </a:spcBef>
        <a:buClr>
          <a:srgbClr val="C65243"/>
        </a:buClr>
        <a:buSzPct val="120000"/>
        <a:buFont typeface="Arial" panose="020B0604020202020204" pitchFamily="34" charset="0"/>
        <a:buChar char="•"/>
        <a:defRPr sz="2400" kern="1200">
          <a:solidFill>
            <a:srgbClr val="00223D"/>
          </a:solidFill>
          <a:latin typeface="Segoe UI" panose="020B0502040204020203" pitchFamily="34" charset="0"/>
          <a:ea typeface="+mn-ea"/>
          <a:cs typeface="Segoe UI" panose="020B0502040204020203" pitchFamily="34" charset="0"/>
        </a:defRPr>
      </a:lvl1pPr>
      <a:lvl2pPr marL="512763" indent="-282575" algn="l" defTabSz="914309" rtl="0" eaLnBrk="1" latinLnBrk="0" hangingPunct="1">
        <a:lnSpc>
          <a:spcPct val="100000"/>
        </a:lnSpc>
        <a:spcBef>
          <a:spcPts val="600"/>
        </a:spcBef>
        <a:buClr>
          <a:srgbClr val="C65243"/>
        </a:buClr>
        <a:buSzPct val="80000"/>
        <a:buFont typeface="Courier New" panose="02070309020205020404" pitchFamily="49" charset="0"/>
        <a:buChar char="o"/>
        <a:defRPr sz="2200" kern="1200">
          <a:solidFill>
            <a:srgbClr val="00223D"/>
          </a:solidFill>
          <a:latin typeface="Segoe UI" panose="020B0502040204020203" pitchFamily="34" charset="0"/>
          <a:ea typeface="+mn-ea"/>
          <a:cs typeface="Segoe UI" panose="020B0502040204020203" pitchFamily="34" charset="0"/>
        </a:defRPr>
      </a:lvl2pPr>
      <a:lvl3pPr marL="803275" indent="-290513" algn="l" defTabSz="914309" rtl="0" eaLnBrk="1" latinLnBrk="0" hangingPunct="1">
        <a:lnSpc>
          <a:spcPct val="100000"/>
        </a:lnSpc>
        <a:spcBef>
          <a:spcPts val="600"/>
        </a:spcBef>
        <a:buClr>
          <a:srgbClr val="C65243"/>
        </a:buClr>
        <a:buSzPct val="111000"/>
        <a:buFont typeface="Wingdings" panose="05000000000000000000" pitchFamily="2" charset="2"/>
        <a:buChar char="§"/>
        <a:defRPr sz="1800" kern="1200">
          <a:solidFill>
            <a:srgbClr val="00223D"/>
          </a:solidFill>
          <a:latin typeface="Segoe UI" panose="020B0502040204020203" pitchFamily="34" charset="0"/>
          <a:ea typeface="+mn-ea"/>
          <a:cs typeface="Segoe UI" panose="020B0502040204020203" pitchFamily="34" charset="0"/>
        </a:defRPr>
      </a:lvl3pPr>
      <a:lvl4pPr marL="1144588" indent="-290513" algn="l" defTabSz="914309" rtl="0" eaLnBrk="1" latinLnBrk="0" hangingPunct="1">
        <a:lnSpc>
          <a:spcPct val="100000"/>
        </a:lnSpc>
        <a:spcBef>
          <a:spcPts val="600"/>
        </a:spcBef>
        <a:buClr>
          <a:srgbClr val="C65243"/>
        </a:buClr>
        <a:buSzPct val="80000"/>
        <a:buFont typeface="Segoe UI" panose="020B0502040204020203" pitchFamily="34" charset="0"/>
        <a:buChar char="□"/>
        <a:defRPr sz="1600" kern="1200">
          <a:solidFill>
            <a:srgbClr val="00223D"/>
          </a:solidFill>
          <a:latin typeface="Segoe UI" panose="020B0502040204020203" pitchFamily="34" charset="0"/>
          <a:ea typeface="+mn-ea"/>
          <a:cs typeface="Segoe UI" panose="020B0502040204020203" pitchFamily="34" charset="0"/>
        </a:defRPr>
      </a:lvl4pPr>
      <a:lvl5pPr marL="1427163" indent="-282575" algn="l" defTabSz="914309" rtl="0" eaLnBrk="1" latinLnBrk="0" hangingPunct="1">
        <a:lnSpc>
          <a:spcPct val="100000"/>
        </a:lnSpc>
        <a:spcBef>
          <a:spcPts val="600"/>
        </a:spcBef>
        <a:buClr>
          <a:srgbClr val="C65243"/>
        </a:buClr>
        <a:buSzPct val="111000"/>
        <a:buFont typeface="Segoe UI" panose="020B0502040204020203" pitchFamily="34" charset="0"/>
        <a:buChar char="-"/>
        <a:defRPr sz="1400" kern="1200">
          <a:solidFill>
            <a:srgbClr val="00223D"/>
          </a:solidFill>
          <a:latin typeface="Segoe UI" panose="020B0502040204020203" pitchFamily="34" charset="0"/>
          <a:ea typeface="+mn-ea"/>
          <a:cs typeface="Segoe UI" panose="020B0502040204020203"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5"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4" algn="l" defTabSz="914309" rtl="0" eaLnBrk="1" latinLnBrk="0" hangingPunct="1">
        <a:defRPr sz="1800" kern="1200">
          <a:solidFill>
            <a:schemeClr val="tx1"/>
          </a:solidFill>
          <a:latin typeface="+mn-lt"/>
          <a:ea typeface="+mn-ea"/>
          <a:cs typeface="+mn-cs"/>
        </a:defRPr>
      </a:lvl4pPr>
      <a:lvl5pPr marL="1828618" algn="l" defTabSz="914309" rtl="0" eaLnBrk="1" latinLnBrk="0" hangingPunct="1">
        <a:defRPr sz="1800" kern="1200">
          <a:solidFill>
            <a:schemeClr val="tx1"/>
          </a:solidFill>
          <a:latin typeface="+mn-lt"/>
          <a:ea typeface="+mn-ea"/>
          <a:cs typeface="+mn-cs"/>
        </a:defRPr>
      </a:lvl5pPr>
      <a:lvl6pPr marL="2285774"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5" algn="l" defTabSz="91430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44" userDrawn="1">
          <p15:clr>
            <a:srgbClr val="F26B43"/>
          </p15:clr>
        </p15:guide>
        <p15:guide id="3" pos="5376" userDrawn="1">
          <p15:clr>
            <a:srgbClr val="F26B43"/>
          </p15:clr>
        </p15:guide>
        <p15:guide id="4" orient="horz" pos="960" userDrawn="1">
          <p15:clr>
            <a:srgbClr val="F26B43"/>
          </p15:clr>
        </p15:guide>
        <p15:guide id="5" orient="horz" pos="72" userDrawn="1">
          <p15:clr>
            <a:srgbClr val="F26B43"/>
          </p15:clr>
        </p15:guide>
        <p15:guide id="6" pos="1536" userDrawn="1">
          <p15:clr>
            <a:srgbClr val="F26B43"/>
          </p15:clr>
        </p15:guide>
        <p15:guide id="7" orient="horz" pos="69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43101" y="82668"/>
            <a:ext cx="6591300" cy="1098432"/>
          </a:xfrm>
          <a:prstGeom prst="rect">
            <a:avLst/>
          </a:prstGeom>
        </p:spPr>
        <p:txBody>
          <a:bodyPr vert="horz" lIns="0" tIns="0" rIns="0" bIns="0" rtlCol="0" anchor="b">
            <a:normAutofit/>
          </a:bodyPr>
          <a:lstStyle/>
          <a:p>
            <a:endParaRPr lang="en-US" dirty="0"/>
          </a:p>
        </p:txBody>
      </p:sp>
      <p:sp>
        <p:nvSpPr>
          <p:cNvPr id="8" name="Rectangle 7"/>
          <p:cNvSpPr/>
          <p:nvPr userDrawn="1"/>
        </p:nvSpPr>
        <p:spPr>
          <a:xfrm>
            <a:off x="1" y="0"/>
            <a:ext cx="1743958" cy="1057590"/>
          </a:xfrm>
          <a:prstGeom prst="rect">
            <a:avLst/>
          </a:prstGeom>
          <a:solidFill>
            <a:srgbClr val="C652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Bodoni MT" panose="02070603080606020203" pitchFamily="18" charset="0"/>
            </a:endParaRPr>
          </a:p>
        </p:txBody>
      </p:sp>
      <p:cxnSp>
        <p:nvCxnSpPr>
          <p:cNvPr id="10" name="Straight Connector 9"/>
          <p:cNvCxnSpPr/>
          <p:nvPr userDrawn="1"/>
        </p:nvCxnSpPr>
        <p:spPr>
          <a:xfrm>
            <a:off x="1" y="1113446"/>
            <a:ext cx="9144000" cy="0"/>
          </a:xfrm>
          <a:prstGeom prst="line">
            <a:avLst/>
          </a:prstGeom>
          <a:ln w="31750">
            <a:solidFill>
              <a:srgbClr val="1C4189"/>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307051" y="6270746"/>
            <a:ext cx="1256830" cy="417615"/>
          </a:xfrm>
          <a:prstGeom prst="rect">
            <a:avLst/>
          </a:prstGeom>
          <a:noFill/>
        </p:spPr>
        <p:txBody>
          <a:bodyPr wrap="square" lIns="0" tIns="0" rIns="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lang="en-US" sz="1400" b="0" i="0" u="none" strike="noStrike" kern="1500" baseline="30000" dirty="0">
              <a:solidFill>
                <a:srgbClr val="C55243"/>
              </a:solidFill>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en-US" sz="1500" b="1" i="0" u="none" strike="noStrike" kern="1500" baseline="30000" dirty="0">
                <a:solidFill>
                  <a:srgbClr val="1C4189"/>
                </a:solidFill>
                <a:latin typeface="Segoe UI" panose="020B0502040204020203" pitchFamily="34" charset="0"/>
                <a:ea typeface="+mn-ea"/>
                <a:cs typeface="Segoe UI" panose="020B0502040204020203" pitchFamily="34" charset="0"/>
              </a:rPr>
              <a:t>www.lockelord.com</a:t>
            </a:r>
          </a:p>
        </p:txBody>
      </p:sp>
      <p:sp>
        <p:nvSpPr>
          <p:cNvPr id="7" name="Slide Number Placeholder 3"/>
          <p:cNvSpPr>
            <a:spLocks noGrp="1"/>
          </p:cNvSpPr>
          <p:nvPr>
            <p:ph type="sldNum" sz="quarter" idx="4"/>
          </p:nvPr>
        </p:nvSpPr>
        <p:spPr>
          <a:xfrm>
            <a:off x="8468881" y="6356350"/>
            <a:ext cx="473757"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12380CB-F6CB-49B9-A448-EC29CC10DA5C}" type="slidenum">
              <a:rPr lang="en-US" smtClean="0"/>
              <a:pPr/>
              <a:t>‹#›</a:t>
            </a:fld>
            <a:endParaRPr lang="en-US" dirty="0"/>
          </a:p>
        </p:txBody>
      </p:sp>
    </p:spTree>
    <p:extLst>
      <p:ext uri="{BB962C8B-B14F-4D97-AF65-F5344CB8AC3E}">
        <p14:creationId xmlns:p14="http://schemas.microsoft.com/office/powerpoint/2010/main" val="2806836760"/>
      </p:ext>
    </p:extLst>
  </p:cSld>
  <p:clrMap bg1="lt1" tx1="dk1" bg2="lt2" tx2="dk2" accent1="accent1" accent2="accent2" accent3="accent3" accent4="accent4" accent5="accent5" accent6="accent6" hlink="hlink" folHlink="folHlink"/>
  <p:sldLayoutIdLst>
    <p:sldLayoutId id="2147483754" r:id="rId1"/>
    <p:sldLayoutId id="2147483749" r:id="rId2"/>
    <p:sldLayoutId id="2147483753" r:id="rId3"/>
    <p:sldLayoutId id="2147483751" r:id="rId4"/>
  </p:sldLayoutIdLst>
  <p:hf hdr="0" ftr="0" dt="0"/>
  <p:txStyles>
    <p:titleStyle>
      <a:lvl1pPr algn="l" defTabSz="914309" rtl="0" eaLnBrk="1" latinLnBrk="0" hangingPunct="1">
        <a:lnSpc>
          <a:spcPct val="90000"/>
        </a:lnSpc>
        <a:spcBef>
          <a:spcPct val="0"/>
        </a:spcBef>
        <a:buNone/>
        <a:defRPr sz="3600" kern="1200" baseline="0">
          <a:solidFill>
            <a:srgbClr val="00223D"/>
          </a:solidFill>
          <a:latin typeface="Bodoni MT" panose="02070603080606020203" pitchFamily="18" charset="0"/>
          <a:ea typeface="+mj-ea"/>
          <a:cs typeface="+mj-cs"/>
        </a:defRPr>
      </a:lvl1pPr>
    </p:titleStyle>
    <p:bodyStyle>
      <a:lvl1pPr marL="457155" indent="-457155" algn="l" defTabSz="914309" rtl="0" eaLnBrk="1" latinLnBrk="0" hangingPunct="1">
        <a:lnSpc>
          <a:spcPct val="90000"/>
        </a:lnSpc>
        <a:spcBef>
          <a:spcPts val="1000"/>
        </a:spcBef>
        <a:buClr>
          <a:srgbClr val="C65243"/>
        </a:buClr>
        <a:buFont typeface="Arial" panose="020B0604020202020204" pitchFamily="34" charset="0"/>
        <a:buChar char="•"/>
        <a:defRPr sz="2400" kern="1200">
          <a:solidFill>
            <a:srgbClr val="00223D"/>
          </a:solidFill>
          <a:latin typeface="Segoe UI" panose="020B0502040204020203" pitchFamily="34" charset="0"/>
          <a:ea typeface="+mn-ea"/>
          <a:cs typeface="Segoe UI" panose="020B0502040204020203" pitchFamily="34" charset="0"/>
        </a:defRPr>
      </a:lvl1pPr>
      <a:lvl2pPr marL="800020" indent="-342866" algn="l" defTabSz="914309" rtl="0" eaLnBrk="1" latinLnBrk="0" hangingPunct="1">
        <a:lnSpc>
          <a:spcPct val="90000"/>
        </a:lnSpc>
        <a:spcBef>
          <a:spcPts val="500"/>
        </a:spcBef>
        <a:buClr>
          <a:srgbClr val="C65243"/>
        </a:buClr>
        <a:buFont typeface="Arial" panose="020B0604020202020204" pitchFamily="34" charset="0"/>
        <a:buChar char="•"/>
        <a:defRPr sz="2000" kern="1200">
          <a:solidFill>
            <a:srgbClr val="00223D"/>
          </a:solidFill>
          <a:latin typeface="Segoe UI" panose="020B0502040204020203" pitchFamily="34" charset="0"/>
          <a:ea typeface="+mn-ea"/>
          <a:cs typeface="Segoe UI" panose="020B0502040204020203" pitchFamily="34" charset="0"/>
        </a:defRPr>
      </a:lvl2pPr>
      <a:lvl3pPr marL="1257175" indent="-342866" algn="l" defTabSz="914309" rtl="0" eaLnBrk="1" latinLnBrk="0" hangingPunct="1">
        <a:lnSpc>
          <a:spcPct val="90000"/>
        </a:lnSpc>
        <a:spcBef>
          <a:spcPts val="500"/>
        </a:spcBef>
        <a:buClr>
          <a:srgbClr val="C65243"/>
        </a:buClr>
        <a:buFont typeface="Arial" panose="020B0604020202020204" pitchFamily="34" charset="0"/>
        <a:buChar char="•"/>
        <a:defRPr sz="1800" kern="1200">
          <a:solidFill>
            <a:srgbClr val="00223D"/>
          </a:solidFill>
          <a:latin typeface="Segoe UI" panose="020B0502040204020203" pitchFamily="34" charset="0"/>
          <a:ea typeface="+mn-ea"/>
          <a:cs typeface="Segoe UI" panose="020B0502040204020203" pitchFamily="34" charset="0"/>
        </a:defRPr>
      </a:lvl3pPr>
      <a:lvl4pPr marL="1657185" indent="-285724" algn="l" defTabSz="914309" rtl="0" eaLnBrk="1" latinLnBrk="0" hangingPunct="1">
        <a:lnSpc>
          <a:spcPct val="90000"/>
        </a:lnSpc>
        <a:spcBef>
          <a:spcPts val="500"/>
        </a:spcBef>
        <a:buClr>
          <a:srgbClr val="C65243"/>
        </a:buClr>
        <a:buFont typeface="Arial" panose="020B0604020202020204" pitchFamily="34" charset="0"/>
        <a:buChar char="•"/>
        <a:defRPr sz="1600" kern="1200">
          <a:solidFill>
            <a:srgbClr val="00223D"/>
          </a:solidFill>
          <a:latin typeface="Segoe UI" panose="020B0502040204020203" pitchFamily="34" charset="0"/>
          <a:ea typeface="+mn-ea"/>
          <a:cs typeface="Segoe UI" panose="020B0502040204020203" pitchFamily="34" charset="0"/>
        </a:defRPr>
      </a:lvl4pPr>
      <a:lvl5pPr marL="2114342" indent="-285724" algn="l" defTabSz="914309" rtl="0" eaLnBrk="1" latinLnBrk="0" hangingPunct="1">
        <a:lnSpc>
          <a:spcPct val="90000"/>
        </a:lnSpc>
        <a:spcBef>
          <a:spcPts val="500"/>
        </a:spcBef>
        <a:buClr>
          <a:srgbClr val="C65243"/>
        </a:buClr>
        <a:buFont typeface="Arial" panose="020B0604020202020204" pitchFamily="34" charset="0"/>
        <a:buChar char="•"/>
        <a:defRPr sz="1600" kern="1200">
          <a:solidFill>
            <a:srgbClr val="00223D"/>
          </a:solidFill>
          <a:latin typeface="Segoe UI" panose="020B0502040204020203" pitchFamily="34" charset="0"/>
          <a:ea typeface="+mn-ea"/>
          <a:cs typeface="Segoe UI" panose="020B0502040204020203"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5"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4" algn="l" defTabSz="914309" rtl="0" eaLnBrk="1" latinLnBrk="0" hangingPunct="1">
        <a:defRPr sz="1800" kern="1200">
          <a:solidFill>
            <a:schemeClr val="tx1"/>
          </a:solidFill>
          <a:latin typeface="+mn-lt"/>
          <a:ea typeface="+mn-ea"/>
          <a:cs typeface="+mn-cs"/>
        </a:defRPr>
      </a:lvl4pPr>
      <a:lvl5pPr marL="1828618" algn="l" defTabSz="914309" rtl="0" eaLnBrk="1" latinLnBrk="0" hangingPunct="1">
        <a:defRPr sz="1800" kern="1200">
          <a:solidFill>
            <a:schemeClr val="tx1"/>
          </a:solidFill>
          <a:latin typeface="+mn-lt"/>
          <a:ea typeface="+mn-ea"/>
          <a:cs typeface="+mn-cs"/>
        </a:defRPr>
      </a:lvl5pPr>
      <a:lvl6pPr marL="2285774"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5" algn="l" defTabSz="91430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44" userDrawn="1">
          <p15:clr>
            <a:srgbClr val="F26B43"/>
          </p15:clr>
        </p15:guide>
        <p15:guide id="2" pos="1224" userDrawn="1">
          <p15:clr>
            <a:srgbClr val="F26B43"/>
          </p15:clr>
        </p15:guide>
        <p15:guide id="3" pos="5376" userDrawn="1">
          <p15:clr>
            <a:srgbClr val="F26B43"/>
          </p15:clr>
        </p15:guide>
        <p15:guide id="4" orient="horz" pos="48" userDrawn="1">
          <p15:clr>
            <a:srgbClr val="F26B43"/>
          </p15:clr>
        </p15:guide>
        <p15:guide id="5" orient="horz" pos="96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337232-0C90-7275-1A1B-3B206FC15624}"/>
              </a:ext>
            </a:extLst>
          </p:cNvPr>
          <p:cNvSpPr>
            <a:spLocks noGrp="1"/>
          </p:cNvSpPr>
          <p:nvPr>
            <p:ph type="body" sz="quarter" idx="12"/>
          </p:nvPr>
        </p:nvSpPr>
        <p:spPr/>
        <p:txBody>
          <a:bodyPr>
            <a:normAutofit fontScale="92500" lnSpcReduction="20000"/>
          </a:bodyPr>
          <a:lstStyle/>
          <a:p>
            <a:r>
              <a:rPr lang="en-US" dirty="0"/>
              <a:t>TAC-approved NPRR 1169 </a:t>
            </a:r>
            <a:r>
              <a:rPr lang="en-US"/>
              <a:t>improves FFSS</a:t>
            </a:r>
            <a:endParaRPr lang="en-US" dirty="0"/>
          </a:p>
        </p:txBody>
      </p:sp>
      <p:sp>
        <p:nvSpPr>
          <p:cNvPr id="3" name="Text Placeholder 2">
            <a:extLst>
              <a:ext uri="{FF2B5EF4-FFF2-40B4-BE49-F238E27FC236}">
                <a16:creationId xmlns:a16="http://schemas.microsoft.com/office/drawing/2014/main" id="{136551E0-6A94-5C2D-1327-13E31DE8B36C}"/>
              </a:ext>
            </a:extLst>
          </p:cNvPr>
          <p:cNvSpPr>
            <a:spLocks noGrp="1"/>
          </p:cNvSpPr>
          <p:nvPr>
            <p:ph type="body" sz="quarter" idx="13"/>
          </p:nvPr>
        </p:nvSpPr>
        <p:spPr/>
        <p:txBody>
          <a:bodyPr/>
          <a:lstStyle/>
          <a:p>
            <a:pPr marL="0" marR="0">
              <a:spcBef>
                <a:spcPts val="0"/>
              </a:spcBef>
              <a:spcAft>
                <a:spcPts val="0"/>
              </a:spcAft>
            </a:pPr>
            <a:r>
              <a:rPr lang="en-US" sz="1800" dirty="0">
                <a:solidFill>
                  <a:srgbClr val="1F497D"/>
                </a:solidFill>
                <a:effectLst/>
                <a:latin typeface="Calibri" panose="020F0502020204030204" pitchFamily="34" charset="0"/>
                <a:ea typeface="Calibri" panose="020F0502020204030204" pitchFamily="34" charset="0"/>
              </a:rPr>
              <a:t>John K. Arnold</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solidFill>
                  <a:srgbClr val="1F497D"/>
                </a:solidFill>
                <a:effectLst/>
                <a:latin typeface="Calibri" panose="020F0502020204030204" pitchFamily="34" charset="0"/>
                <a:ea typeface="Calibri" panose="020F0502020204030204" pitchFamily="34" charset="0"/>
              </a:rPr>
              <a:t>Partner</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b="1" dirty="0">
                <a:solidFill>
                  <a:srgbClr val="FF6633"/>
                </a:solidFill>
                <a:effectLst/>
                <a:latin typeface="Calibri" panose="020F0502020204030204" pitchFamily="34" charset="0"/>
                <a:ea typeface="Calibri" panose="020F0502020204030204" pitchFamily="34" charset="0"/>
              </a:rPr>
              <a:t>Locke Lord LLP</a:t>
            </a:r>
            <a:endParaRPr lang="en-US" sz="1800"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2566459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latin typeface="Segoe UI" panose="020B0502040204020203" pitchFamily="34" charset="0"/>
                <a:cs typeface="Segoe UI" panose="020B0502040204020203" pitchFamily="34" charset="0"/>
              </a:rPr>
              <a:t>Existing qualifying pipeline definition excludes key intrastate gas resources</a:t>
            </a:r>
          </a:p>
        </p:txBody>
      </p:sp>
      <p:sp>
        <p:nvSpPr>
          <p:cNvPr id="4" name="Slide Number Placeholder 3"/>
          <p:cNvSpPr>
            <a:spLocks noGrp="1"/>
          </p:cNvSpPr>
          <p:nvPr>
            <p:ph type="sldNum" sz="quarter" idx="13"/>
          </p:nvPr>
        </p:nvSpPr>
        <p:spPr/>
        <p:txBody>
          <a:bodyPr/>
          <a:lstStyle/>
          <a:p>
            <a:fld id="{D12380CB-F6CB-49B9-A448-EC29CC10DA5C}" type="slidenum">
              <a:rPr lang="en-US" smtClean="0"/>
              <a:pPr/>
              <a:t>2</a:t>
            </a:fld>
            <a:endParaRPr lang="en-US" dirty="0"/>
          </a:p>
        </p:txBody>
      </p:sp>
      <p:sp>
        <p:nvSpPr>
          <p:cNvPr id="7" name="Content Placeholder 6"/>
          <p:cNvSpPr>
            <a:spLocks noGrp="1"/>
          </p:cNvSpPr>
          <p:nvPr>
            <p:ph sz="quarter" idx="11"/>
          </p:nvPr>
        </p:nvSpPr>
        <p:spPr/>
        <p:txBody>
          <a:bodyPr>
            <a:noAutofit/>
          </a:bodyPr>
          <a:lstStyle/>
          <a:p>
            <a:r>
              <a:rPr lang="en-US" sz="2000" dirty="0">
                <a:latin typeface="Calibri" panose="020F0502020204030204" pitchFamily="34" charset="0"/>
                <a:cs typeface="Calibri" panose="020F0502020204030204" pitchFamily="34" charset="0"/>
              </a:rPr>
              <a:t>The current “qualifying pipeline” definition poses a risk that significant gas storage and transportation resources will not be available to support the FFSS.</a:t>
            </a:r>
          </a:p>
          <a:p>
            <a:r>
              <a:rPr lang="en-US" sz="2000" dirty="0" err="1">
                <a:latin typeface="Calibri" panose="020F0502020204030204" pitchFamily="34" charset="0"/>
                <a:cs typeface="Calibri" panose="020F0502020204030204" pitchFamily="34" charset="0"/>
              </a:rPr>
              <a:t>QP</a:t>
            </a:r>
            <a:r>
              <a:rPr lang="en-US" sz="2000" dirty="0">
                <a:latin typeface="Calibri" panose="020F0502020204030204" pitchFamily="34" charset="0"/>
                <a:cs typeface="Calibri" panose="020F0502020204030204" pitchFamily="34" charset="0"/>
              </a:rPr>
              <a:t> definition eliminates eligibility for intrastate gas utility pipelines with firm contracts to human needs customers.</a:t>
            </a:r>
          </a:p>
          <a:p>
            <a:pPr lvl="1"/>
            <a:r>
              <a:rPr lang="en-US" sz="1800" dirty="0">
                <a:latin typeface="Calibri" panose="020F0502020204030204" pitchFamily="34" charset="0"/>
                <a:cs typeface="Calibri" panose="020F0502020204030204" pitchFamily="34" charset="0"/>
              </a:rPr>
              <a:t>Unintentionally excludes large intrastate pipeline systems connected to storage where entity that owns the far-reaching system “is” the utility.  </a:t>
            </a:r>
            <a:endParaRPr lang="en-US" sz="2000" dirty="0">
              <a:latin typeface="Calibri" panose="020F0502020204030204" pitchFamily="34" charset="0"/>
              <a:cs typeface="Calibri" panose="020F0502020204030204" pitchFamily="34" charset="0"/>
            </a:endParaRPr>
          </a:p>
          <a:p>
            <a:pPr lvl="2"/>
            <a:r>
              <a:rPr lang="en-US" sz="1600" dirty="0">
                <a:latin typeface="Calibri" panose="020F0502020204030204" pitchFamily="34" charset="0"/>
                <a:cs typeface="Calibri" panose="020F0502020204030204" pitchFamily="34" charset="0"/>
              </a:rPr>
              <a:t>85% of ERCOT </a:t>
            </a:r>
            <a:r>
              <a:rPr lang="en-US" sz="1600" dirty="0" err="1">
                <a:latin typeface="Calibri" panose="020F0502020204030204" pitchFamily="34" charset="0"/>
                <a:cs typeface="Calibri" panose="020F0502020204030204" pitchFamily="34" charset="0"/>
              </a:rPr>
              <a:t>GRs</a:t>
            </a:r>
            <a:r>
              <a:rPr lang="en-US" sz="1600" dirty="0">
                <a:latin typeface="Calibri" panose="020F0502020204030204" pitchFamily="34" charset="0"/>
                <a:cs typeface="Calibri" panose="020F0502020204030204" pitchFamily="34" charset="0"/>
              </a:rPr>
              <a:t> are served by intrastate pipelines.</a:t>
            </a:r>
          </a:p>
          <a:p>
            <a:pPr lvl="2"/>
            <a:r>
              <a:rPr lang="en-US" sz="1600" dirty="0">
                <a:latin typeface="Calibri" panose="020F0502020204030204" pitchFamily="34" charset="0"/>
                <a:cs typeface="Calibri" panose="020F0502020204030204" pitchFamily="34" charset="0"/>
              </a:rPr>
              <a:t>63% of gas storage withdrawal capacity served by intrastate gas utility pipelines.</a:t>
            </a:r>
          </a:p>
          <a:p>
            <a:pPr lvl="2"/>
            <a:r>
              <a:rPr lang="en-US" sz="1600" dirty="0">
                <a:latin typeface="Calibri" panose="020F0502020204030204" pitchFamily="34" charset="0"/>
                <a:cs typeface="Calibri" panose="020F0502020204030204" pitchFamily="34" charset="0"/>
              </a:rPr>
              <a:t>All significant intrastate pipelines that serve </a:t>
            </a:r>
            <a:r>
              <a:rPr lang="en-US" sz="1600" dirty="0" err="1">
                <a:latin typeface="Calibri" panose="020F0502020204030204" pitchFamily="34" charset="0"/>
                <a:cs typeface="Calibri" panose="020F0502020204030204" pitchFamily="34" charset="0"/>
              </a:rPr>
              <a:t>GRs</a:t>
            </a:r>
            <a:r>
              <a:rPr lang="en-US" sz="1600" dirty="0">
                <a:latin typeface="Calibri" panose="020F0502020204030204" pitchFamily="34" charset="0"/>
                <a:cs typeface="Calibri" panose="020F0502020204030204" pitchFamily="34" charset="0"/>
              </a:rPr>
              <a:t> serve </a:t>
            </a:r>
            <a:r>
              <a:rPr lang="en-US" sz="1600" dirty="0" err="1">
                <a:latin typeface="Calibri" panose="020F0502020204030204" pitchFamily="34" charset="0"/>
                <a:cs typeface="Calibri" panose="020F0502020204030204" pitchFamily="34" charset="0"/>
              </a:rPr>
              <a:t>LDCs</a:t>
            </a:r>
            <a:r>
              <a:rPr lang="en-US" sz="1600"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p>
            <a:r>
              <a:rPr lang="en-US" sz="2000" dirty="0" err="1">
                <a:latin typeface="Calibri" panose="020F0502020204030204" pitchFamily="34" charset="0"/>
                <a:cs typeface="Calibri" panose="020F0502020204030204" pitchFamily="34" charset="0"/>
              </a:rPr>
              <a:t>NPRR</a:t>
            </a:r>
            <a:r>
              <a:rPr lang="en-US" sz="2000" dirty="0">
                <a:latin typeface="Calibri" panose="020F0502020204030204" pitchFamily="34" charset="0"/>
                <a:cs typeface="Calibri" panose="020F0502020204030204" pitchFamily="34" charset="0"/>
              </a:rPr>
              <a:t> 1169 approved by TAC significantly increases the resources available to support the FFSS for off-site fuel.</a:t>
            </a:r>
          </a:p>
        </p:txBody>
      </p:sp>
    </p:spTree>
    <p:extLst>
      <p:ext uri="{BB962C8B-B14F-4D97-AF65-F5344CB8AC3E}">
        <p14:creationId xmlns:p14="http://schemas.microsoft.com/office/powerpoint/2010/main" val="3321783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Segoe UI" panose="020B0502040204020203" pitchFamily="34" charset="0"/>
                <a:cs typeface="Segoe UI" panose="020B0502040204020203" pitchFamily="34" charset="0"/>
              </a:rPr>
              <a:t>PUC clarification unintentionally excludes key intrastate gas</a:t>
            </a:r>
          </a:p>
        </p:txBody>
      </p:sp>
      <p:sp>
        <p:nvSpPr>
          <p:cNvPr id="3" name="Slide Number Placeholder 2"/>
          <p:cNvSpPr>
            <a:spLocks noGrp="1"/>
          </p:cNvSpPr>
          <p:nvPr>
            <p:ph type="sldNum" sz="quarter" idx="13"/>
          </p:nvPr>
        </p:nvSpPr>
        <p:spPr/>
        <p:txBody>
          <a:bodyPr/>
          <a:lstStyle/>
          <a:p>
            <a:fld id="{D12380CB-F6CB-49B9-A448-EC29CC10DA5C}" type="slidenum">
              <a:rPr lang="en-US" smtClean="0"/>
              <a:pPr/>
              <a:t>3</a:t>
            </a:fld>
            <a:endParaRPr lang="en-US" dirty="0"/>
          </a:p>
        </p:txBody>
      </p:sp>
      <p:sp>
        <p:nvSpPr>
          <p:cNvPr id="4" name="Content Placeholder 3"/>
          <p:cNvSpPr>
            <a:spLocks noGrp="1"/>
          </p:cNvSpPr>
          <p:nvPr>
            <p:ph sz="quarter" idx="11"/>
          </p:nvPr>
        </p:nvSpPr>
        <p:spPr/>
        <p:txBody>
          <a:bodyPr>
            <a:noAutofit/>
          </a:bodyPr>
          <a:lstStyle/>
          <a:p>
            <a:r>
              <a:rPr lang="en-US" sz="2000" dirty="0"/>
              <a:t>PUC Open Meeting guidance on 5/25/23:  No human needs service on pipeline between gas storage and GR to avoid curtailment risk.</a:t>
            </a:r>
          </a:p>
          <a:p>
            <a:pPr lvl="1"/>
            <a:r>
              <a:rPr lang="en-US" sz="1800" dirty="0"/>
              <a:t>This unintentionally eliminates intrastate storage and transport systems from FFSS because this configuration likely exists in </a:t>
            </a:r>
            <a:r>
              <a:rPr lang="en-US" sz="1800" u="sng" dirty="0"/>
              <a:t>very</a:t>
            </a:r>
            <a:r>
              <a:rPr lang="en-US" sz="1800" dirty="0"/>
              <a:t> limited circumstances, if at all.  Storage facilities and pipelines are located proximate to, and serve, human needs.</a:t>
            </a:r>
          </a:p>
          <a:p>
            <a:pPr marL="341312" lvl="1" indent="0">
              <a:buNone/>
            </a:pPr>
            <a:endParaRPr lang="en-US" sz="1800" dirty="0"/>
          </a:p>
          <a:p>
            <a:r>
              <a:rPr lang="en-US" sz="1800" dirty="0" err="1"/>
              <a:t>KMI’s</a:t>
            </a:r>
            <a:r>
              <a:rPr lang="en-US" sz="1800" dirty="0"/>
              <a:t> and Enterprise Product’s systems, two of the largest in the state, cannot meet this requirement, and it is very likely that others cannot as well.</a:t>
            </a:r>
          </a:p>
          <a:p>
            <a:pPr lvl="1"/>
            <a:r>
              <a:rPr lang="en-US" sz="1600" dirty="0" err="1"/>
              <a:t>KMI’s</a:t>
            </a:r>
            <a:r>
              <a:rPr lang="en-US" sz="1600" dirty="0"/>
              <a:t> intrastate gas utility pipelines serve 24,000 MW of GR – approximately 43% of ERCOT’s gas-fired GR capacity.</a:t>
            </a:r>
          </a:p>
          <a:p>
            <a:pPr lvl="1"/>
            <a:r>
              <a:rPr lang="en-US" sz="1600" dirty="0" err="1"/>
              <a:t>KMI’s</a:t>
            </a:r>
            <a:r>
              <a:rPr lang="en-US" sz="1600" dirty="0"/>
              <a:t> gas storage facilities under development and operation represent 1/4 of intrastate storage capacity.</a:t>
            </a:r>
            <a:endParaRPr lang="en-US" sz="1800" dirty="0"/>
          </a:p>
        </p:txBody>
      </p:sp>
    </p:spTree>
    <p:extLst>
      <p:ext uri="{BB962C8B-B14F-4D97-AF65-F5344CB8AC3E}">
        <p14:creationId xmlns:p14="http://schemas.microsoft.com/office/powerpoint/2010/main" val="1200230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egoe UI" panose="020B0502040204020203" pitchFamily="34" charset="0"/>
                <a:cs typeface="Segoe UI" panose="020B0502040204020203" pitchFamily="34" charset="0"/>
              </a:rPr>
              <a:t>What </a:t>
            </a:r>
            <a:r>
              <a:rPr lang="en-US" sz="3200" dirty="0">
                <a:latin typeface="Segoe UI" panose="020B0502040204020203" pitchFamily="34" charset="0"/>
                <a:cs typeface="Segoe UI" panose="020B0502040204020203" pitchFamily="34" charset="0"/>
              </a:rPr>
              <a:t>about</a:t>
            </a:r>
            <a:r>
              <a:rPr lang="en-US" dirty="0">
                <a:latin typeface="Segoe UI" panose="020B0502040204020203" pitchFamily="34" charset="0"/>
                <a:cs typeface="Segoe UI" panose="020B0502040204020203" pitchFamily="34" charset="0"/>
              </a:rPr>
              <a:t> certainty of off-site service from interstates?</a:t>
            </a:r>
            <a:endParaRPr lang="en-US" dirty="0"/>
          </a:p>
        </p:txBody>
      </p:sp>
      <p:sp>
        <p:nvSpPr>
          <p:cNvPr id="3" name="Slide Number Placeholder 2"/>
          <p:cNvSpPr>
            <a:spLocks noGrp="1"/>
          </p:cNvSpPr>
          <p:nvPr>
            <p:ph type="sldNum" sz="quarter" idx="13"/>
          </p:nvPr>
        </p:nvSpPr>
        <p:spPr/>
        <p:txBody>
          <a:bodyPr/>
          <a:lstStyle/>
          <a:p>
            <a:fld id="{D12380CB-F6CB-49B9-A448-EC29CC10DA5C}" type="slidenum">
              <a:rPr lang="en-US" smtClean="0"/>
              <a:pPr/>
              <a:t>4</a:t>
            </a:fld>
            <a:endParaRPr lang="en-US" dirty="0"/>
          </a:p>
        </p:txBody>
      </p:sp>
      <p:sp>
        <p:nvSpPr>
          <p:cNvPr id="4" name="Content Placeholder 3"/>
          <p:cNvSpPr>
            <a:spLocks noGrp="1"/>
          </p:cNvSpPr>
          <p:nvPr>
            <p:ph sz="quarter" idx="11"/>
          </p:nvPr>
        </p:nvSpPr>
        <p:spPr/>
        <p:txBody>
          <a:bodyPr>
            <a:normAutofit/>
          </a:bodyPr>
          <a:lstStyle/>
          <a:p>
            <a:r>
              <a:rPr lang="en-US" sz="2000" dirty="0"/>
              <a:t>Generally, only interstate pipelines are likely to qualify to provide the FFSS under existing </a:t>
            </a:r>
            <a:r>
              <a:rPr lang="en-US" sz="2000" dirty="0" err="1"/>
              <a:t>QP</a:t>
            </a:r>
            <a:r>
              <a:rPr lang="en-US" sz="2000" dirty="0"/>
              <a:t> definition. </a:t>
            </a:r>
            <a:r>
              <a:rPr lang="en-US" sz="1800" dirty="0"/>
              <a:t>  </a:t>
            </a:r>
          </a:p>
          <a:p>
            <a:endParaRPr lang="en-US" sz="1800" dirty="0"/>
          </a:p>
          <a:p>
            <a:pPr lvl="1"/>
            <a:r>
              <a:rPr lang="en-US" sz="1800" dirty="0"/>
              <a:t>Interstate pipelines are perceived as lower risk because they are not subject to the Curtailment Rule.  But they face the same operational curtailment risk as intrastates and, pursuant to tariff, curtail on a pro rata basis – where </a:t>
            </a:r>
            <a:r>
              <a:rPr lang="en-US" sz="1800" dirty="0" err="1"/>
              <a:t>GRs</a:t>
            </a:r>
            <a:r>
              <a:rPr lang="en-US" sz="1800" dirty="0"/>
              <a:t> would </a:t>
            </a:r>
            <a:r>
              <a:rPr lang="en-US" sz="1800" u="sng" dirty="0"/>
              <a:t>not</a:t>
            </a:r>
            <a:r>
              <a:rPr lang="en-US" sz="1800" dirty="0"/>
              <a:t> be the 2nd priority.</a:t>
            </a:r>
          </a:p>
          <a:p>
            <a:pPr marL="341312" lvl="1" indent="0">
              <a:buNone/>
            </a:pPr>
            <a:endParaRPr lang="en-US" sz="1800" dirty="0"/>
          </a:p>
          <a:p>
            <a:pPr lvl="1"/>
            <a:r>
              <a:rPr lang="en-US" sz="1800" dirty="0"/>
              <a:t>The ERCOT survey results are, by ERCOT’s own qualification, limited because the survey responses do not provide a substantiated measure of availability of, or contracts for, capacity on the interstate pipelines.</a:t>
            </a:r>
          </a:p>
        </p:txBody>
      </p:sp>
    </p:spTree>
    <p:extLst>
      <p:ext uri="{BB962C8B-B14F-4D97-AF65-F5344CB8AC3E}">
        <p14:creationId xmlns:p14="http://schemas.microsoft.com/office/powerpoint/2010/main" val="1007974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egoe UI" panose="020B0502040204020203" pitchFamily="34" charset="0"/>
                <a:cs typeface="Segoe UI" panose="020B0502040204020203" pitchFamily="34" charset="0"/>
              </a:rPr>
              <a:t>Interstate pipeline system relative to </a:t>
            </a:r>
            <a:r>
              <a:rPr lang="en-US" dirty="0" err="1">
                <a:latin typeface="Segoe UI" panose="020B0502040204020203" pitchFamily="34" charset="0"/>
                <a:cs typeface="Segoe UI" panose="020B0502040204020203" pitchFamily="34" charset="0"/>
              </a:rPr>
              <a:t>GRs</a:t>
            </a:r>
            <a:r>
              <a:rPr lang="en-US" dirty="0">
                <a:latin typeface="Segoe UI" panose="020B0502040204020203" pitchFamily="34" charset="0"/>
                <a:cs typeface="Segoe UI" panose="020B0502040204020203" pitchFamily="34" charset="0"/>
              </a:rPr>
              <a:t> and storage</a:t>
            </a:r>
          </a:p>
        </p:txBody>
      </p:sp>
      <p:sp>
        <p:nvSpPr>
          <p:cNvPr id="3" name="Slide Number Placeholder 2"/>
          <p:cNvSpPr>
            <a:spLocks noGrp="1"/>
          </p:cNvSpPr>
          <p:nvPr>
            <p:ph type="sldNum" sz="quarter" idx="13"/>
          </p:nvPr>
        </p:nvSpPr>
        <p:spPr/>
        <p:txBody>
          <a:bodyPr/>
          <a:lstStyle/>
          <a:p>
            <a:fld id="{D12380CB-F6CB-49B9-A448-EC29CC10DA5C}" type="slidenum">
              <a:rPr lang="en-US" smtClean="0"/>
              <a:pPr/>
              <a:t>5</a:t>
            </a:fld>
            <a:endParaRPr lang="en-US" dirty="0"/>
          </a:p>
        </p:txBody>
      </p:sp>
      <p:pic>
        <p:nvPicPr>
          <p:cNvPr id="5" name="Content Placeholder 4"/>
          <p:cNvPicPr>
            <a:picLocks noGrp="1" noChangeAspect="1"/>
          </p:cNvPicPr>
          <p:nvPr>
            <p:ph sz="quarter" idx="11"/>
          </p:nvPr>
        </p:nvPicPr>
        <p:blipFill>
          <a:blip r:embed="rId2"/>
          <a:stretch>
            <a:fillRect/>
          </a:stretch>
        </p:blipFill>
        <p:spPr>
          <a:xfrm>
            <a:off x="3376978" y="1530350"/>
            <a:ext cx="4218843" cy="4826000"/>
          </a:xfrm>
          <a:prstGeom prst="rect">
            <a:avLst/>
          </a:prstGeom>
        </p:spPr>
      </p:pic>
    </p:spTree>
    <p:extLst>
      <p:ext uri="{BB962C8B-B14F-4D97-AF65-F5344CB8AC3E}">
        <p14:creationId xmlns:p14="http://schemas.microsoft.com/office/powerpoint/2010/main" val="1448135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egoe UI" panose="020B0502040204020203" pitchFamily="34" charset="0"/>
                <a:cs typeface="Segoe UI" panose="020B0502040204020203" pitchFamily="34" charset="0"/>
              </a:rPr>
              <a:t>Intrastate pipeline system relative to </a:t>
            </a:r>
            <a:r>
              <a:rPr lang="en-US" dirty="0" err="1">
                <a:latin typeface="Segoe UI" panose="020B0502040204020203" pitchFamily="34" charset="0"/>
                <a:cs typeface="Segoe UI" panose="020B0502040204020203" pitchFamily="34" charset="0"/>
              </a:rPr>
              <a:t>GRs</a:t>
            </a:r>
            <a:r>
              <a:rPr lang="en-US" dirty="0">
                <a:latin typeface="Segoe UI" panose="020B0502040204020203" pitchFamily="34" charset="0"/>
                <a:cs typeface="Segoe UI" panose="020B0502040204020203" pitchFamily="34" charset="0"/>
              </a:rPr>
              <a:t> and storage</a:t>
            </a:r>
          </a:p>
        </p:txBody>
      </p:sp>
      <p:sp>
        <p:nvSpPr>
          <p:cNvPr id="3" name="Slide Number Placeholder 2"/>
          <p:cNvSpPr>
            <a:spLocks noGrp="1"/>
          </p:cNvSpPr>
          <p:nvPr>
            <p:ph type="sldNum" sz="quarter" idx="13"/>
          </p:nvPr>
        </p:nvSpPr>
        <p:spPr/>
        <p:txBody>
          <a:bodyPr/>
          <a:lstStyle/>
          <a:p>
            <a:fld id="{D12380CB-F6CB-49B9-A448-EC29CC10DA5C}" type="slidenum">
              <a:rPr lang="en-US" smtClean="0"/>
              <a:pPr/>
              <a:t>6</a:t>
            </a:fld>
            <a:endParaRPr lang="en-US" dirty="0"/>
          </a:p>
        </p:txBody>
      </p:sp>
      <p:pic>
        <p:nvPicPr>
          <p:cNvPr id="8" name="Content Placeholder 7"/>
          <p:cNvPicPr>
            <a:picLocks noGrp="1" noChangeAspect="1"/>
          </p:cNvPicPr>
          <p:nvPr>
            <p:ph sz="quarter" idx="11"/>
          </p:nvPr>
        </p:nvPicPr>
        <p:blipFill>
          <a:blip r:embed="rId2"/>
          <a:stretch>
            <a:fillRect/>
          </a:stretch>
        </p:blipFill>
        <p:spPr>
          <a:xfrm>
            <a:off x="3125985" y="1210611"/>
            <a:ext cx="4722744" cy="5414611"/>
          </a:xfrm>
          <a:prstGeom prst="rect">
            <a:avLst/>
          </a:prstGeom>
        </p:spPr>
      </p:pic>
    </p:spTree>
    <p:extLst>
      <p:ext uri="{BB962C8B-B14F-4D97-AF65-F5344CB8AC3E}">
        <p14:creationId xmlns:p14="http://schemas.microsoft.com/office/powerpoint/2010/main" val="2594554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latin typeface="Segoe UI" panose="020B0502040204020203" pitchFamily="34" charset="0"/>
                <a:cs typeface="Segoe UI" panose="020B0502040204020203" pitchFamily="34" charset="0"/>
              </a:rPr>
              <a:t>TAC-approved </a:t>
            </a:r>
            <a:r>
              <a:rPr lang="en-US" sz="2600" dirty="0" err="1">
                <a:latin typeface="Segoe UI" panose="020B0502040204020203" pitchFamily="34" charset="0"/>
                <a:cs typeface="Segoe UI" panose="020B0502040204020203" pitchFamily="34" charset="0"/>
              </a:rPr>
              <a:t>NPRR</a:t>
            </a:r>
            <a:r>
              <a:rPr lang="en-US" sz="2600" dirty="0">
                <a:latin typeface="Segoe UI" panose="020B0502040204020203" pitchFamily="34" charset="0"/>
                <a:cs typeface="Segoe UI" panose="020B0502040204020203" pitchFamily="34" charset="0"/>
              </a:rPr>
              <a:t> limits risk on transport path and imposes actual performance standards</a:t>
            </a:r>
          </a:p>
        </p:txBody>
      </p:sp>
      <p:sp>
        <p:nvSpPr>
          <p:cNvPr id="3" name="Slide Number Placeholder 2"/>
          <p:cNvSpPr>
            <a:spLocks noGrp="1"/>
          </p:cNvSpPr>
          <p:nvPr>
            <p:ph type="sldNum" sz="quarter" idx="13"/>
          </p:nvPr>
        </p:nvSpPr>
        <p:spPr/>
        <p:txBody>
          <a:bodyPr/>
          <a:lstStyle/>
          <a:p>
            <a:fld id="{D12380CB-F6CB-49B9-A448-EC29CC10DA5C}" type="slidenum">
              <a:rPr lang="en-US" smtClean="0"/>
              <a:pPr/>
              <a:t>7</a:t>
            </a:fld>
            <a:endParaRPr lang="en-US" dirty="0"/>
          </a:p>
        </p:txBody>
      </p:sp>
      <p:sp>
        <p:nvSpPr>
          <p:cNvPr id="4" name="Content Placeholder 3"/>
          <p:cNvSpPr>
            <a:spLocks noGrp="1"/>
          </p:cNvSpPr>
          <p:nvPr>
            <p:ph sz="quarter" idx="11"/>
          </p:nvPr>
        </p:nvSpPr>
        <p:spPr/>
        <p:txBody>
          <a:bodyPr>
            <a:normAutofit fontScale="70000" lnSpcReduction="20000"/>
          </a:bodyPr>
          <a:lstStyle/>
          <a:p>
            <a:r>
              <a:rPr lang="en-US" sz="2600" dirty="0"/>
              <a:t>Limits risk without disqualifying intrastate transportation and storage resources while aligning with PUC’s mandate to limit risk on transport path between storage and GR.  </a:t>
            </a:r>
          </a:p>
          <a:p>
            <a:pPr marL="0" indent="0">
              <a:buNone/>
            </a:pPr>
            <a:endParaRPr lang="en-US" sz="2600" dirty="0"/>
          </a:p>
          <a:p>
            <a:r>
              <a:rPr lang="en-US" sz="2600" dirty="0"/>
              <a:t>Eliminates curtailment risk as proxy for performance standard and imposes actual performance requirements</a:t>
            </a:r>
          </a:p>
          <a:p>
            <a:pPr marL="0" indent="0">
              <a:buNone/>
            </a:pPr>
            <a:r>
              <a:rPr lang="en-US" sz="2600" dirty="0"/>
              <a:t> </a:t>
            </a:r>
          </a:p>
          <a:p>
            <a:r>
              <a:rPr lang="en-US" sz="2600" dirty="0"/>
              <a:t>Only transmission pipelines are eligible; distribution pipelines, which typically serve LDCs and end-use customers, do not qualify</a:t>
            </a:r>
          </a:p>
          <a:p>
            <a:pPr marL="0" indent="0">
              <a:buNone/>
            </a:pPr>
            <a:endParaRPr lang="en-US" sz="2600" dirty="0"/>
          </a:p>
          <a:p>
            <a:r>
              <a:rPr lang="en-US" sz="2600" dirty="0"/>
              <a:t>Minimizes risk by requiring pipeline to provide contractual assurances of:</a:t>
            </a:r>
            <a:endParaRPr lang="en-US" sz="2300" dirty="0"/>
          </a:p>
          <a:p>
            <a:pPr lvl="1"/>
            <a:r>
              <a:rPr lang="en-US" sz="2300" b="1" dirty="0"/>
              <a:t>Sufficient transport capacity </a:t>
            </a:r>
            <a:r>
              <a:rPr lang="en-US" sz="2300" b="1" u="sng" dirty="0"/>
              <a:t>even with curtailment</a:t>
            </a:r>
            <a:endParaRPr lang="en-US" sz="2300" b="1" dirty="0"/>
          </a:p>
          <a:p>
            <a:pPr lvl="2"/>
            <a:r>
              <a:rPr lang="en-US" sz="2200" dirty="0"/>
              <a:t>This is measurable.  Only 15% of </a:t>
            </a:r>
            <a:r>
              <a:rPr lang="en-US" sz="2200" dirty="0" err="1"/>
              <a:t>KMI’s</a:t>
            </a:r>
            <a:r>
              <a:rPr lang="en-US" sz="2200" dirty="0"/>
              <a:t> total load is LDC.  32% is GR.  Up to 53% of transport capacity can be curtailed under the RRC’s Curtailment Rule </a:t>
            </a:r>
            <a:r>
              <a:rPr lang="en-US" sz="2200" u="sng" dirty="0"/>
              <a:t>before</a:t>
            </a:r>
            <a:r>
              <a:rPr lang="en-US" sz="2200" dirty="0"/>
              <a:t> a GR would be subject to a capacity curtailment.</a:t>
            </a:r>
            <a:endParaRPr lang="en-US" sz="1400" b="1" dirty="0"/>
          </a:p>
          <a:p>
            <a:pPr lvl="1"/>
            <a:r>
              <a:rPr lang="en-US" sz="2300" b="1" dirty="0"/>
              <a:t>Sufficient pipeline pressure to make deliveries</a:t>
            </a:r>
          </a:p>
          <a:p>
            <a:endParaRPr lang="en-US" dirty="0"/>
          </a:p>
        </p:txBody>
      </p:sp>
    </p:spTree>
    <p:extLst>
      <p:ext uri="{BB962C8B-B14F-4D97-AF65-F5344CB8AC3E}">
        <p14:creationId xmlns:p14="http://schemas.microsoft.com/office/powerpoint/2010/main" val="684519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latin typeface="Segoe UI" panose="020B0502040204020203" pitchFamily="34" charset="0"/>
                <a:cs typeface="Segoe UI" panose="020B0502040204020203" pitchFamily="34" charset="0"/>
              </a:rPr>
              <a:t>TAC-approved </a:t>
            </a:r>
            <a:r>
              <a:rPr lang="en-US" sz="2600" dirty="0" err="1">
                <a:latin typeface="Segoe UI" panose="020B0502040204020203" pitchFamily="34" charset="0"/>
                <a:cs typeface="Segoe UI" panose="020B0502040204020203" pitchFamily="34" charset="0"/>
              </a:rPr>
              <a:t>NPRR</a:t>
            </a:r>
            <a:r>
              <a:rPr lang="en-US" sz="2600" dirty="0">
                <a:latin typeface="Segoe UI" panose="020B0502040204020203" pitchFamily="34" charset="0"/>
                <a:cs typeface="Segoe UI" panose="020B0502040204020203" pitchFamily="34" charset="0"/>
              </a:rPr>
              <a:t> limits risk on transport path and imposes actual performance standards</a:t>
            </a:r>
            <a:endParaRPr lang="en-US" sz="2600" dirty="0"/>
          </a:p>
        </p:txBody>
      </p:sp>
      <p:sp>
        <p:nvSpPr>
          <p:cNvPr id="3" name="Slide Number Placeholder 2"/>
          <p:cNvSpPr>
            <a:spLocks noGrp="1"/>
          </p:cNvSpPr>
          <p:nvPr>
            <p:ph type="sldNum" sz="quarter" idx="13"/>
          </p:nvPr>
        </p:nvSpPr>
        <p:spPr/>
        <p:txBody>
          <a:bodyPr/>
          <a:lstStyle/>
          <a:p>
            <a:fld id="{D12380CB-F6CB-49B9-A448-EC29CC10DA5C}" type="slidenum">
              <a:rPr lang="en-US" smtClean="0"/>
              <a:pPr/>
              <a:t>8</a:t>
            </a:fld>
            <a:endParaRPr lang="en-US" dirty="0"/>
          </a:p>
        </p:txBody>
      </p:sp>
      <p:sp>
        <p:nvSpPr>
          <p:cNvPr id="4" name="Content Placeholder 3"/>
          <p:cNvSpPr>
            <a:spLocks noGrp="1"/>
          </p:cNvSpPr>
          <p:nvPr>
            <p:ph sz="quarter" idx="11"/>
          </p:nvPr>
        </p:nvSpPr>
        <p:spPr/>
        <p:txBody>
          <a:bodyPr>
            <a:normAutofit/>
          </a:bodyPr>
          <a:lstStyle/>
          <a:p>
            <a:pPr lvl="1"/>
            <a:r>
              <a:rPr lang="en-US" b="1" dirty="0"/>
              <a:t>Warranty that pipeline did not curtail gas delivery to </a:t>
            </a:r>
            <a:r>
              <a:rPr lang="en-US" b="1" dirty="0" err="1"/>
              <a:t>GRs</a:t>
            </a:r>
            <a:r>
              <a:rPr lang="en-US" b="1" dirty="0"/>
              <a:t> during Uri </a:t>
            </a:r>
            <a:endParaRPr lang="en-US" dirty="0"/>
          </a:p>
          <a:p>
            <a:pPr lvl="2"/>
            <a:r>
              <a:rPr lang="en-US" dirty="0"/>
              <a:t>Past performance </a:t>
            </a:r>
            <a:r>
              <a:rPr lang="en-US" u="sng" dirty="0"/>
              <a:t>is</a:t>
            </a:r>
            <a:r>
              <a:rPr lang="en-US" dirty="0"/>
              <a:t> a meaningful measure of future results.  The following occurred during Uri </a:t>
            </a:r>
            <a:r>
              <a:rPr lang="en-US" u="sng" dirty="0"/>
              <a:t>under imposed curtailment order</a:t>
            </a:r>
            <a:r>
              <a:rPr lang="en-US" dirty="0"/>
              <a:t>:</a:t>
            </a:r>
          </a:p>
          <a:p>
            <a:pPr lvl="3"/>
            <a:r>
              <a:rPr lang="en-US" dirty="0" err="1"/>
              <a:t>KMI</a:t>
            </a:r>
            <a:r>
              <a:rPr lang="en-US" dirty="0"/>
              <a:t> and Enterprise Products met 100% of obligations to </a:t>
            </a:r>
            <a:r>
              <a:rPr lang="en-US" dirty="0" err="1"/>
              <a:t>GRs</a:t>
            </a:r>
            <a:r>
              <a:rPr lang="en-US" dirty="0"/>
              <a:t> with firm storage and withdrawal rights.</a:t>
            </a:r>
          </a:p>
          <a:p>
            <a:pPr lvl="3"/>
            <a:r>
              <a:rPr lang="en-US" dirty="0"/>
              <a:t>Did not curtail gas delivery to </a:t>
            </a:r>
            <a:r>
              <a:rPr lang="en-US" dirty="0" err="1"/>
              <a:t>GRs</a:t>
            </a:r>
            <a:r>
              <a:rPr lang="en-US" dirty="0"/>
              <a:t> with firm storage and withdrawal rights.</a:t>
            </a:r>
          </a:p>
          <a:p>
            <a:pPr lvl="3"/>
            <a:r>
              <a:rPr lang="en-US" dirty="0"/>
              <a:t>No FM notices for delivery of gas from storage.</a:t>
            </a:r>
          </a:p>
          <a:p>
            <a:pPr lvl="1"/>
            <a:r>
              <a:rPr lang="en-US" b="1" dirty="0"/>
              <a:t>New: GR certifies to ERCOT that pipeline’s warranty is accurate</a:t>
            </a:r>
          </a:p>
          <a:p>
            <a:pPr lvl="2"/>
            <a:r>
              <a:rPr lang="en-US" dirty="0"/>
              <a:t>Add GR confirmation of subsection (c)(iii) of </a:t>
            </a:r>
            <a:r>
              <a:rPr lang="en-US" dirty="0" err="1"/>
              <a:t>QP</a:t>
            </a:r>
            <a:r>
              <a:rPr lang="en-US" dirty="0"/>
              <a:t> definition to “FFSS Qualified Contract”</a:t>
            </a:r>
            <a:endParaRPr lang="en-US" b="1" dirty="0"/>
          </a:p>
          <a:p>
            <a:pPr lvl="1"/>
            <a:endParaRPr lang="en-US" dirty="0"/>
          </a:p>
          <a:p>
            <a:endParaRPr lang="en-US" dirty="0"/>
          </a:p>
        </p:txBody>
      </p:sp>
    </p:spTree>
    <p:extLst>
      <p:ext uri="{BB962C8B-B14F-4D97-AF65-F5344CB8AC3E}">
        <p14:creationId xmlns:p14="http://schemas.microsoft.com/office/powerpoint/2010/main" val="3343912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latin typeface="Segoe UI" panose="020B0502040204020203" pitchFamily="34" charset="0"/>
                <a:cs typeface="Segoe UI" panose="020B0502040204020203" pitchFamily="34" charset="0"/>
              </a:rPr>
              <a:t>The curtailment rule can’t be imposed by RRC and can’t limit supply</a:t>
            </a:r>
            <a:endParaRPr lang="en-US" sz="2600" dirty="0"/>
          </a:p>
        </p:txBody>
      </p:sp>
      <p:sp>
        <p:nvSpPr>
          <p:cNvPr id="3" name="Slide Number Placeholder 2"/>
          <p:cNvSpPr>
            <a:spLocks noGrp="1"/>
          </p:cNvSpPr>
          <p:nvPr>
            <p:ph type="sldNum" sz="quarter" idx="13"/>
          </p:nvPr>
        </p:nvSpPr>
        <p:spPr/>
        <p:txBody>
          <a:bodyPr/>
          <a:lstStyle/>
          <a:p>
            <a:fld id="{D12380CB-F6CB-49B9-A448-EC29CC10DA5C}" type="slidenum">
              <a:rPr lang="en-US" smtClean="0"/>
              <a:pPr/>
              <a:t>9</a:t>
            </a:fld>
            <a:endParaRPr lang="en-US" dirty="0"/>
          </a:p>
        </p:txBody>
      </p:sp>
      <p:sp>
        <p:nvSpPr>
          <p:cNvPr id="4" name="Content Placeholder 3"/>
          <p:cNvSpPr>
            <a:spLocks noGrp="1"/>
          </p:cNvSpPr>
          <p:nvPr>
            <p:ph sz="quarter" idx="11"/>
          </p:nvPr>
        </p:nvSpPr>
        <p:spPr/>
        <p:txBody>
          <a:bodyPr>
            <a:normAutofit fontScale="62500" lnSpcReduction="20000"/>
          </a:bodyPr>
          <a:lstStyle/>
          <a:p>
            <a:r>
              <a:rPr lang="en-US" sz="3200" b="1" dirty="0"/>
              <a:t>Two key overlooked considerations on curtailment</a:t>
            </a:r>
            <a:r>
              <a:rPr lang="en-US" sz="3200" dirty="0"/>
              <a:t>: </a:t>
            </a:r>
          </a:p>
          <a:p>
            <a:pPr marL="0" indent="0">
              <a:buNone/>
            </a:pPr>
            <a:endParaRPr lang="en-US" dirty="0"/>
          </a:p>
          <a:p>
            <a:pPr lvl="1"/>
            <a:r>
              <a:rPr lang="en-US" sz="2900" dirty="0"/>
              <a:t>Under RRC curtailment rule, pipeline CANNOT curtail supply of gas that it does not own, and the GR will own the gas under FFSS.  Pipeline can only curtail capacity (e.g., based on an operational limitation).</a:t>
            </a:r>
          </a:p>
          <a:p>
            <a:pPr marL="341312" lvl="1" indent="0">
              <a:buNone/>
            </a:pPr>
            <a:endParaRPr lang="en-US" dirty="0"/>
          </a:p>
          <a:p>
            <a:pPr lvl="1"/>
            <a:r>
              <a:rPr lang="en-US" sz="2900" dirty="0"/>
              <a:t>Under new RRC curtailment rule, the utility itself, </a:t>
            </a:r>
            <a:r>
              <a:rPr lang="en-US" sz="2900" u="sng" dirty="0"/>
              <a:t>not the RRC</a:t>
            </a:r>
            <a:r>
              <a:rPr lang="en-US" sz="2900" dirty="0"/>
              <a:t>, decides when it needs to curtail.</a:t>
            </a:r>
          </a:p>
          <a:p>
            <a:pPr lvl="2"/>
            <a:r>
              <a:rPr lang="en-US" sz="2600" dirty="0"/>
              <a:t>Curtailment event 16 TAC 7.455:  “When </a:t>
            </a:r>
            <a:r>
              <a:rPr lang="en-US" sz="2600" i="1" dirty="0"/>
              <a:t>a gas utility determines</a:t>
            </a:r>
            <a:r>
              <a:rPr lang="en-US" sz="2600" dirty="0"/>
              <a:t> that its ability to deliver gas may become inadequate to support continuous service to firm customers on its system”</a:t>
            </a:r>
          </a:p>
          <a:p>
            <a:pPr lvl="2"/>
            <a:r>
              <a:rPr lang="en-US" sz="2600" dirty="0"/>
              <a:t>Curtailment </a:t>
            </a:r>
            <a:r>
              <a:rPr lang="en-US" sz="2600" u="sng" dirty="0"/>
              <a:t>can’t</a:t>
            </a:r>
            <a:r>
              <a:rPr lang="en-US" sz="2600" dirty="0"/>
              <a:t> be imposed on a utility pipeline for circumstances occurring on other systems.</a:t>
            </a:r>
          </a:p>
          <a:p>
            <a:pPr lvl="2"/>
            <a:r>
              <a:rPr lang="en-US" sz="2600" dirty="0"/>
              <a:t>The revised rule differs from the curtailment order during Uri – curtailment is </a:t>
            </a:r>
            <a:r>
              <a:rPr lang="en-US" sz="2600" b="1" dirty="0"/>
              <a:t>not</a:t>
            </a:r>
            <a:r>
              <a:rPr lang="en-US" sz="2600" dirty="0"/>
              <a:t> imposed by the RRC under the new rule. </a:t>
            </a:r>
          </a:p>
        </p:txBody>
      </p:sp>
    </p:spTree>
    <p:extLst>
      <p:ext uri="{BB962C8B-B14F-4D97-AF65-F5344CB8AC3E}">
        <p14:creationId xmlns:p14="http://schemas.microsoft.com/office/powerpoint/2010/main" val="4149269699"/>
      </p:ext>
    </p:extLst>
  </p:cSld>
  <p:clrMapOvr>
    <a:masterClrMapping/>
  </p:clrMapOvr>
</p:sld>
</file>

<file path=ppt/theme/theme1.xml><?xml version="1.0" encoding="utf-8"?>
<a:theme xmlns:a="http://schemas.openxmlformats.org/drawingml/2006/main" name="Main Slides">
  <a:themeElements>
    <a:clrScheme name="LockeLordNEW">
      <a:dk1>
        <a:sysClr val="windowText" lastClr="000000"/>
      </a:dk1>
      <a:lt1>
        <a:sysClr val="window" lastClr="FFFFFF"/>
      </a:lt1>
      <a:dk2>
        <a:srgbClr val="44546A"/>
      </a:dk2>
      <a:lt2>
        <a:srgbClr val="E7E6E6"/>
      </a:lt2>
      <a:accent1>
        <a:srgbClr val="C55243"/>
      </a:accent1>
      <a:accent2>
        <a:srgbClr val="5D4164"/>
      </a:accent2>
      <a:accent3>
        <a:srgbClr val="1C4189"/>
      </a:accent3>
      <a:accent4>
        <a:srgbClr val="89DBD4"/>
      </a:accent4>
      <a:accent5>
        <a:srgbClr val="00223D"/>
      </a:accent5>
      <a:accent6>
        <a:srgbClr val="ECEC7A"/>
      </a:accent6>
      <a:hlink>
        <a:srgbClr val="1C4189"/>
      </a:hlink>
      <a:folHlink>
        <a:srgbClr val="5D4164"/>
      </a:folHlink>
    </a:clrScheme>
    <a:fontScheme name="PP PPT">
      <a:majorFont>
        <a:latin typeface="Bodoni M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PowerPointPresentationTemplate.pptx" id="{6233B088-216E-4BA6-8F37-058FC752C840}" vid="{DBBAA87F-B4DB-41DC-835D-EF3805B559AA}"/>
    </a:ext>
  </a:extLst>
</a:theme>
</file>

<file path=ppt/theme/theme2.xml><?xml version="1.0" encoding="utf-8"?>
<a:theme xmlns:a="http://schemas.openxmlformats.org/drawingml/2006/main" name="Secondary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PowerPointPresentationTemplate.pptx" id="{6233B088-216E-4BA6-8F37-058FC752C840}" vid="{7D46E998-6C37-4F78-B46B-A8A7B918B24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Folder xmlns="2b8de364-47c4-4569-8a46-9c1e42c4a596">PowerPoints</Folder>
    <Press_x0020_Date xmlns="2b8de364-47c4-4569-8a46-9c1e42c4a59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DD9EEF8781BAD4CA52C52357AA964AE" ma:contentTypeVersion="2" ma:contentTypeDescription="Create a new document." ma:contentTypeScope="" ma:versionID="815205d53ded9970d9b79c39d168a7b2">
  <xsd:schema xmlns:xsd="http://www.w3.org/2001/XMLSchema" xmlns:p="http://schemas.microsoft.com/office/2006/metadata/properties" xmlns:ns2="2b8de364-47c4-4569-8a46-9c1e42c4a596" targetNamespace="http://schemas.microsoft.com/office/2006/metadata/properties" ma:root="true" ma:fieldsID="7f981a6d6361615867c043cd6dadddd4" ns2:_="">
    <xsd:import namespace="2b8de364-47c4-4569-8a46-9c1e42c4a596"/>
    <xsd:element name="properties">
      <xsd:complexType>
        <xsd:sequence>
          <xsd:element name="documentManagement">
            <xsd:complexType>
              <xsd:all>
                <xsd:element ref="ns2:Folder" minOccurs="0"/>
                <xsd:element ref="ns2:Press_x0020_Date" minOccurs="0"/>
              </xsd:all>
            </xsd:complexType>
          </xsd:element>
        </xsd:sequence>
      </xsd:complexType>
    </xsd:element>
  </xsd:schema>
  <xsd:schema xmlns:xsd="http://www.w3.org/2001/XMLSchema" xmlns:dms="http://schemas.microsoft.com/office/2006/documentManagement/types" targetNamespace="2b8de364-47c4-4569-8a46-9c1e42c4a596" elementFormDefault="qualified">
    <xsd:import namespace="http://schemas.microsoft.com/office/2006/documentManagement/types"/>
    <xsd:element name="Folder" ma:index="8" nillable="true" ma:displayName="Folder" ma:internalName="Folder">
      <xsd:simpleType>
        <xsd:restriction base="dms:Text">
          <xsd:maxLength value="255"/>
        </xsd:restriction>
      </xsd:simpleType>
    </xsd:element>
    <xsd:element name="Press_x0020_Date" ma:index="9" nillable="true" ma:displayName="Press Date" ma:format="DateOnly" ma:internalName="Press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FAA178C-E186-4349-980F-34D521016C1A}">
  <ds:schemaRefs>
    <ds:schemaRef ds:uri="http://schemas.microsoft.com/sharepoint/v3/contenttype/forms"/>
  </ds:schemaRefs>
</ds:datastoreItem>
</file>

<file path=customXml/itemProps2.xml><?xml version="1.0" encoding="utf-8"?>
<ds:datastoreItem xmlns:ds="http://schemas.openxmlformats.org/officeDocument/2006/customXml" ds:itemID="{3650EA09-8739-491E-A220-316B318824E0}">
  <ds:schemaRefs>
    <ds:schemaRef ds:uri="http://schemas.microsoft.com/office/2006/documentManagement/types"/>
    <ds:schemaRef ds:uri="http://www.w3.org/XML/1998/namespace"/>
    <ds:schemaRef ds:uri="http://schemas.openxmlformats.org/package/2006/metadata/core-properties"/>
    <ds:schemaRef ds:uri="2b8de364-47c4-4569-8a46-9c1e42c4a596"/>
    <ds:schemaRef ds:uri="http://purl.org/dc/dcmitype/"/>
    <ds:schemaRef ds:uri="http://purl.org/dc/terms/"/>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3D83D58E-06A2-4014-B554-5D4B0A1DEA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8de364-47c4-4569-8a46-9c1e42c4a59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blank</Template>
  <TotalTime>1</TotalTime>
  <Words>818</Words>
  <Application>Microsoft Office PowerPoint</Application>
  <PresentationFormat>On-screen Show (4:3)</PresentationFormat>
  <Paragraphs>63</Paragraphs>
  <Slides>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Bodoni MT</vt:lpstr>
      <vt:lpstr>Calibri</vt:lpstr>
      <vt:lpstr>Courier New</vt:lpstr>
      <vt:lpstr>Segoe UI</vt:lpstr>
      <vt:lpstr>Segoe UI Semibold</vt:lpstr>
      <vt:lpstr>Wingdings</vt:lpstr>
      <vt:lpstr>Main Slides</vt:lpstr>
      <vt:lpstr>Secondary Slides</vt:lpstr>
      <vt:lpstr>PowerPoint Presentation</vt:lpstr>
      <vt:lpstr>Existing qualifying pipeline definition excludes key intrastate gas resources</vt:lpstr>
      <vt:lpstr>PUC clarification unintentionally excludes key intrastate gas</vt:lpstr>
      <vt:lpstr>What about certainty of off-site service from interstates?</vt:lpstr>
      <vt:lpstr>Interstate pipeline system relative to GRs and storage</vt:lpstr>
      <vt:lpstr>Intrastate pipeline system relative to GRs and storage</vt:lpstr>
      <vt:lpstr>TAC-approved NPRR limits risk on transport path and imposes actual performance standards</vt:lpstr>
      <vt:lpstr>TAC-approved NPRR limits risk on transport path and imposes actual performance standards</vt:lpstr>
      <vt:lpstr>The curtailment rule can’t be imposed by RRC and can’t limit supply</vt:lpstr>
    </vt:vector>
  </TitlesOfParts>
  <Company>Locke Lord LLP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does ERCOT need NPRR 1169?</dc:title>
  <dc:creator>Arnold, John</dc:creator>
  <cp:lastModifiedBy>Clifton, Suzy</cp:lastModifiedBy>
  <cp:revision>75</cp:revision>
  <dcterms:created xsi:type="dcterms:W3CDTF">2023-05-31T16:10:38Z</dcterms:created>
  <dcterms:modified xsi:type="dcterms:W3CDTF">2023-06-03T21:21:19Z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0x010100CDD9EEF8781BAD4CA52C52357AA964AE</vt:lpwstr>
  </property>
</Properties>
</file>