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  <p:sldMasterId id="2147483757" r:id="rId7"/>
  </p:sldMasterIdLst>
  <p:notesMasterIdLst>
    <p:notesMasterId r:id="rId10"/>
  </p:notesMasterIdLst>
  <p:handoutMasterIdLst>
    <p:handoutMasterId r:id="rId11"/>
  </p:handoutMasterIdLst>
  <p:sldIdLst>
    <p:sldId id="260" r:id="rId8"/>
    <p:sldId id="54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C61"/>
    <a:srgbClr val="00AEC7"/>
    <a:srgbClr val="E6EBF0"/>
    <a:srgbClr val="98C3FA"/>
    <a:srgbClr val="70CDD9"/>
    <a:srgbClr val="8DC3E5"/>
    <a:srgbClr val="A9E5EA"/>
    <a:srgbClr val="5B6770"/>
    <a:srgbClr val="26D07C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3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56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22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2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03812" y="2108499"/>
            <a:ext cx="5387788" cy="3013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Combine Cycle Units with Multiple Online Configurations within the same hour in COP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ERCOT Staff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Wholesale Market Working Group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June 2,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D88C51-CAFA-2BF2-AC5B-2F31F84F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Introduction and 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6FABB0-2F1E-FEC3-751D-7D10750EE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Recently a question was raised to ERCOT staff regarding information posted in the Short-Term System Adequacy Report (STAR) for Operating Day 5/5/2023.</a:t>
            </a:r>
          </a:p>
          <a:p>
            <a:endParaRPr lang="en-US" sz="1800" dirty="0"/>
          </a:p>
          <a:p>
            <a:r>
              <a:rPr lang="en-US" sz="1800" dirty="0"/>
              <a:t>ERCOT staff identified ~4,000 MW of capacity in the report that was related to certain Combine Cycle Units (CCU) having Current Operating Plans (COPs) indicating that multiple configurations would be On-line in the same Operating Hour.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The issue impacts STAR and other system adequacy reports/dashboards.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The issue doesn’t impact ERCOT RUC studies since RUC engine correctly parse such CCU COPs by only selecting one on-line configuration.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b="1" dirty="0"/>
              <a:t>ERCOT is considering adding a COP validation to prevent multiple CCU Train configurations On-line in the same Operating Hour. ERCOT is seeking feedback from WMG on this approach.</a:t>
            </a:r>
          </a:p>
          <a:p>
            <a:endParaRPr lang="en-US" sz="1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431EAA-58E5-A784-9766-F191CC4BF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8787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8d5ee879-813f-4fb9-b7c2-a59846c21ae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E044B04-F5D7-4282-8F92-DC4BBABB8935}">
  <ds:schemaRefs>
    <ds:schemaRef ds:uri="8d5ee879-813f-4fb9-b7c2-a59846c21a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159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Cover Slide</vt:lpstr>
      <vt:lpstr>Horizontal Theme</vt:lpstr>
      <vt:lpstr>Vertical Theme</vt:lpstr>
      <vt:lpstr>1_Custom Design</vt:lpstr>
      <vt:lpstr>PowerPoint Presentation</vt:lpstr>
      <vt:lpstr>Introduction and Question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Mago, Nitika</cp:lastModifiedBy>
  <cp:revision>8</cp:revision>
  <cp:lastPrinted>2017-10-10T21:31:05Z</cp:lastPrinted>
  <dcterms:created xsi:type="dcterms:W3CDTF">2016-01-21T15:20:31Z</dcterms:created>
  <dcterms:modified xsi:type="dcterms:W3CDTF">2023-06-02T14:40:50Z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</Properties>
</file>