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06/06/2023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LPL0423 signup deadline was 03/08/23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03/14/23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04/24/23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LPL0423 </a:t>
            </a:r>
            <a:r>
              <a:rPr lang="en-US" sz="2000" dirty="0">
                <a:solidFill>
                  <a:prstClr val="black"/>
                </a:solidFill>
              </a:rPr>
              <a:t>was scheduled to conclude on 05/05/23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06/23/23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95 CRs have registered for Flight LPL0423.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06/06/23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Details as of 06/01/2023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are testing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90 CRs will test only CON02 and CON03 with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have successfully tested Round Robin with Lubbock including CON02 and CON03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54 other CRs have completed CON02 connectivity testing and CON03 banking testing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36 CRs have completed only CON02 connectivity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06/06/23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6069</TotalTime>
  <Words>121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LPL0423 Preview</vt:lpstr>
      <vt:lpstr>Flight LPL0423 Details as of 06/01/2023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215</cp:revision>
  <cp:lastPrinted>2016-01-21T20:53:15Z</cp:lastPrinted>
  <dcterms:created xsi:type="dcterms:W3CDTF">2016-01-21T15:20:31Z</dcterms:created>
  <dcterms:modified xsi:type="dcterms:W3CDTF">2023-06-01T17:32:21Z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