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4"/>
  </p:sldMasterIdLst>
  <p:sldIdLst>
    <p:sldId id="262" r:id="rId5"/>
    <p:sldId id="263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3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13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82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18245B-8655-4479-BE72-BFFAFD6EDEB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8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3FDF-E82D-4714-96A4-91F11E10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279E1-4FB6-4CEA-8D5F-78CCF1DD8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 Maribel Khayat (CenterPoint Energy)</a:t>
            </a:r>
          </a:p>
          <a:p>
            <a:r>
              <a:rPr lang="en-US" dirty="0"/>
              <a:t>Vice-Chair: Antonio Cashiola (TNMP)</a:t>
            </a:r>
          </a:p>
        </p:txBody>
      </p:sp>
    </p:spTree>
    <p:extLst>
      <p:ext uri="{BB962C8B-B14F-4D97-AF65-F5344CB8AC3E}">
        <p14:creationId xmlns:p14="http://schemas.microsoft.com/office/powerpoint/2010/main" val="25760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E6EBD6-D8C2-4146-A6D6-589EFC0912F2}"/>
              </a:ext>
            </a:extLst>
          </p:cNvPr>
          <p:cNvSpPr txBox="1">
            <a:spLocks/>
          </p:cNvSpPr>
          <p:nvPr/>
        </p:nvSpPr>
        <p:spPr>
          <a:xfrm>
            <a:off x="838200" y="1058368"/>
            <a:ext cx="10187866" cy="51519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Met May 9, 2023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No voting items on the agenda.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2023 Summer/Fall Voltage profile study update: Profile to be released June 1.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Generator Voltage Performance Report: ERCOT Presented the March Performance Report.  The report showed Wind having the worst performance – with non-compliance going from about 7% to 15% since December 2022 – followed by Solar.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PGRR103 Establish Time Limit for Generator Commissioning: VPWG expressed concern with expanding the pre-COD period to 300 days given the uncertainty regarding a Resource’s ability to control voltage during this period.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cautioned the VPWG regarding the potential increase in voltage exceedances in future Voltage Profile studies due to SSWG’s transition to Node Breaker models.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also noted that Resources had communicated their intent to not provide VSS at 0 MW as a result of NPRR1138. TSPs may observe real-time operational challenges associated with this shift in voltage control.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Next Meeting August 22, 2023</a:t>
            </a:r>
          </a:p>
        </p:txBody>
      </p:sp>
    </p:spTree>
    <p:extLst>
      <p:ext uri="{BB962C8B-B14F-4D97-AF65-F5344CB8AC3E}">
        <p14:creationId xmlns:p14="http://schemas.microsoft.com/office/powerpoint/2010/main" val="2253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DCF0-2C52-4E55-9B52-40AC7EF2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69468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4BF533E1F48479474C88CE7EE3036" ma:contentTypeVersion="10" ma:contentTypeDescription="Create a new document." ma:contentTypeScope="" ma:versionID="7f8420e24be7900e60118dd9260abe14">
  <xsd:schema xmlns:xsd="http://www.w3.org/2001/XMLSchema" xmlns:xs="http://www.w3.org/2001/XMLSchema" xmlns:p="http://schemas.microsoft.com/office/2006/metadata/properties" xmlns:ns2="635c83eb-f5cf-4208-a2ff-d606128e8a21" xmlns:ns3="8bca69a1-24a2-451f-bb2b-dacc0aef6476" targetNamespace="http://schemas.microsoft.com/office/2006/metadata/properties" ma:root="true" ma:fieldsID="ee55c420dfca3032bfc0f32731d75be8" ns2:_="" ns3:_="">
    <xsd:import namespace="635c83eb-f5cf-4208-a2ff-d606128e8a21"/>
    <xsd:import namespace="8bca69a1-24a2-451f-bb2b-dacc0aef64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c83eb-f5cf-4208-a2ff-d606128e8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a69a1-24a2-451f-bb2b-dacc0aef6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1652FF-73F9-45B6-AC68-F218E37BE8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DBE40A-4920-4136-B4F0-22914B280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4D86C2-66F8-438C-9992-C44D70B6A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c83eb-f5cf-4208-a2ff-d606128e8a21"/>
    <ds:schemaRef ds:uri="8bca69a1-24a2-451f-bb2b-dacc0aef6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1916</TotalTime>
  <Words>193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Slice</vt:lpstr>
      <vt:lpstr>VPWG Update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Khayat, Maribel C</cp:lastModifiedBy>
  <cp:revision>19</cp:revision>
  <cp:lastPrinted>2022-04-06T20:16:34Z</cp:lastPrinted>
  <dcterms:created xsi:type="dcterms:W3CDTF">2022-03-31T15:30:17Z</dcterms:created>
  <dcterms:modified xsi:type="dcterms:W3CDTF">2023-05-23T18:45:33Z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0x0101009154BF533E1F48479474C88CE7EE3036</vt:lpwstr>
  </property>
</Properties>
</file>