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9"/>
  </p:notesMasterIdLst>
  <p:sldIdLst>
    <p:sldId id="256" r:id="rId5"/>
    <p:sldId id="268" r:id="rId6"/>
    <p:sldId id="267" r:id="rId7"/>
    <p:sldId id="260" r:id="rId8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41A644-5DD9-4E71-906F-E6D2B358AF8D}" v="6" dt="2023-05-31T20:38:13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0" autoAdjust="0"/>
    <p:restoredTop sz="57143" autoAdjust="0"/>
  </p:normalViewPr>
  <p:slideViewPr>
    <p:cSldViewPr snapToGrid="0">
      <p:cViewPr varScale="1">
        <p:scale>
          <a:sx n="49" d="100"/>
          <a:sy n="49" d="100"/>
        </p:scale>
        <p:origin x="10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4200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key, Eric" userId="29cc8d84-5a45-4cd1-9434-ff07b65a2be5" providerId="ADAL" clId="{4041A644-5DD9-4E71-906F-E6D2B358AF8D}"/>
    <pc:docChg chg="undo redo custSel addSld modSld sldOrd">
      <pc:chgData name="Blakey, Eric" userId="29cc8d84-5a45-4cd1-9434-ff07b65a2be5" providerId="ADAL" clId="{4041A644-5DD9-4E71-906F-E6D2B358AF8D}" dt="2023-05-31T20:39:18.448" v="294" actId="6549"/>
      <pc:docMkLst>
        <pc:docMk/>
      </pc:docMkLst>
      <pc:sldChg chg="modSp mod">
        <pc:chgData name="Blakey, Eric" userId="29cc8d84-5a45-4cd1-9434-ff07b65a2be5" providerId="ADAL" clId="{4041A644-5DD9-4E71-906F-E6D2B358AF8D}" dt="2023-05-31T14:32:50.508" v="7" actId="6549"/>
        <pc:sldMkLst>
          <pc:docMk/>
          <pc:sldMk cId="1872770395" sldId="256"/>
        </pc:sldMkLst>
        <pc:spChg chg="mod">
          <ac:chgData name="Blakey, Eric" userId="29cc8d84-5a45-4cd1-9434-ff07b65a2be5" providerId="ADAL" clId="{4041A644-5DD9-4E71-906F-E6D2B358AF8D}" dt="2023-05-31T14:32:50.508" v="7" actId="6549"/>
          <ac:spMkLst>
            <pc:docMk/>
            <pc:sldMk cId="1872770395" sldId="256"/>
            <ac:spMk id="3" creationId="{DAF09D7D-76C4-4ABA-9706-116A5D45E4BC}"/>
          </ac:spMkLst>
        </pc:spChg>
      </pc:sldChg>
      <pc:sldChg chg="addSp delSp modSp mod">
        <pc:chgData name="Blakey, Eric" userId="29cc8d84-5a45-4cd1-9434-ff07b65a2be5" providerId="ADAL" clId="{4041A644-5DD9-4E71-906F-E6D2B358AF8D}" dt="2023-05-31T20:39:18.448" v="294" actId="6549"/>
        <pc:sldMkLst>
          <pc:docMk/>
          <pc:sldMk cId="398298921" sldId="267"/>
        </pc:sldMkLst>
        <pc:spChg chg="mod">
          <ac:chgData name="Blakey, Eric" userId="29cc8d84-5a45-4cd1-9434-ff07b65a2be5" providerId="ADAL" clId="{4041A644-5DD9-4E71-906F-E6D2B358AF8D}" dt="2023-05-31T14:35:49.748" v="55" actId="6549"/>
          <ac:spMkLst>
            <pc:docMk/>
            <pc:sldMk cId="398298921" sldId="267"/>
            <ac:spMk id="2" creationId="{269A2537-D441-4886-9211-5B5476A0366D}"/>
          </ac:spMkLst>
        </pc:spChg>
        <pc:spChg chg="mod">
          <ac:chgData name="Blakey, Eric" userId="29cc8d84-5a45-4cd1-9434-ff07b65a2be5" providerId="ADAL" clId="{4041A644-5DD9-4E71-906F-E6D2B358AF8D}" dt="2023-05-31T20:39:18.448" v="294" actId="6549"/>
          <ac:spMkLst>
            <pc:docMk/>
            <pc:sldMk cId="398298921" sldId="267"/>
            <ac:spMk id="3" creationId="{F68F564F-A32A-47D1-911B-E1EE4EFCF616}"/>
          </ac:spMkLst>
        </pc:spChg>
        <pc:graphicFrameChg chg="add del mod">
          <ac:chgData name="Blakey, Eric" userId="29cc8d84-5a45-4cd1-9434-ff07b65a2be5" providerId="ADAL" clId="{4041A644-5DD9-4E71-906F-E6D2B358AF8D}" dt="2023-05-31T20:37:38.840" v="284"/>
          <ac:graphicFrameMkLst>
            <pc:docMk/>
            <pc:sldMk cId="398298921" sldId="267"/>
            <ac:graphicFrameMk id="4" creationId="{CBDB74B9-FC01-436D-402D-3BBF5A10EA91}"/>
          </ac:graphicFrameMkLst>
        </pc:graphicFrameChg>
      </pc:sldChg>
      <pc:sldChg chg="modSp add mod ord">
        <pc:chgData name="Blakey, Eric" userId="29cc8d84-5a45-4cd1-9434-ff07b65a2be5" providerId="ADAL" clId="{4041A644-5DD9-4E71-906F-E6D2B358AF8D}" dt="2023-05-31T20:35:51.824" v="272" actId="6549"/>
        <pc:sldMkLst>
          <pc:docMk/>
          <pc:sldMk cId="1979401766" sldId="268"/>
        </pc:sldMkLst>
        <pc:spChg chg="mod">
          <ac:chgData name="Blakey, Eric" userId="29cc8d84-5a45-4cd1-9434-ff07b65a2be5" providerId="ADAL" clId="{4041A644-5DD9-4E71-906F-E6D2B358AF8D}" dt="2023-05-31T14:35:29.284" v="46" actId="6549"/>
          <ac:spMkLst>
            <pc:docMk/>
            <pc:sldMk cId="1979401766" sldId="268"/>
            <ac:spMk id="2" creationId="{269A2537-D441-4886-9211-5B5476A0366D}"/>
          </ac:spMkLst>
        </pc:spChg>
        <pc:spChg chg="mod">
          <ac:chgData name="Blakey, Eric" userId="29cc8d84-5a45-4cd1-9434-ff07b65a2be5" providerId="ADAL" clId="{4041A644-5DD9-4E71-906F-E6D2B358AF8D}" dt="2023-05-31T20:35:51.824" v="272" actId="6549"/>
          <ac:spMkLst>
            <pc:docMk/>
            <pc:sldMk cId="1979401766" sldId="268"/>
            <ac:spMk id="3" creationId="{F68F564F-A32A-47D1-911B-E1EE4EFCF61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58642C1-E434-4516-AF1B-D01F509F0640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3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98AC153-6618-4A23-95D4-54729088A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6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93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4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5232023-TAC-Meeting-_-Web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rcot.com/files/docs/2023/05/22/11-ercot-reports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6052023-Special-TAC-Meeting-_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TAC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6498" y="4619624"/>
            <a:ext cx="6011206" cy="1144588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WMS Meeting – June 7, 2023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TAC Meeting – </a:t>
            </a:r>
            <a:r>
              <a:rPr lang="en-US" dirty="0">
                <a:hlinkClick r:id="rId3"/>
              </a:rPr>
              <a:t>May 23, 2023</a:t>
            </a:r>
            <a:r>
              <a:rPr lang="en-US" dirty="0"/>
              <a:t>			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Approved 2023 WMS Goals; Updated WMS Assignments from TAC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Approved 7 NPRRs, 1 VCMRR, 2 NOGRRs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hlinkClick r:id="rId4"/>
              </a:rPr>
              <a:t>ERCOT Reports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ECRS Market Readiness Update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Real-Time Co-optimization (RTC) Update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Review of Potential DAM Price Correction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Firm Fuel Supply Service Settlement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Incorporation of Other Binding Documents into Protocols/Guides</a:t>
            </a:r>
          </a:p>
        </p:txBody>
      </p:sp>
    </p:spTree>
    <p:extLst>
      <p:ext uri="{BB962C8B-B14F-4D97-AF65-F5344CB8AC3E}">
        <p14:creationId xmlns:p14="http://schemas.microsoft.com/office/powerpoint/2010/main" val="197940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TAC Meeting – </a:t>
            </a:r>
            <a:r>
              <a:rPr lang="en-US" dirty="0">
                <a:hlinkClick r:id="rId3"/>
              </a:rPr>
              <a:t>June 5, 2023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NPRR1177, Enhance Exceptional Fuel Cost Process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NPRR1169, Expansion of Generation Resources Qualified to Provide Firm Fuel Supply Service in Phase 2 of </a:t>
            </a:r>
            <a:r>
              <a:rPr lang="en-US" sz="2800"/>
              <a:t>the Service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29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u="sng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9730CC-A266-4BA8-9C1E-8492A0A26614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60b3afc9-a72a-4286-a1f6-3c61aad5d6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13154</TotalTime>
  <Words>108</Words>
  <Application>Microsoft Office PowerPoint</Application>
  <PresentationFormat>Widescreen</PresentationFormat>
  <Paragraphs>18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Wingdings</vt:lpstr>
      <vt:lpstr>Retrospect</vt:lpstr>
      <vt:lpstr>TAC Update</vt:lpstr>
      <vt:lpstr>TAC Meeting – May 23, 2023   </vt:lpstr>
      <vt:lpstr>TAC Meeting – June 5, 2023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Eric Blakey</cp:lastModifiedBy>
  <cp:revision>182</cp:revision>
  <cp:lastPrinted>2023-01-18T21:52:04Z</cp:lastPrinted>
  <dcterms:created xsi:type="dcterms:W3CDTF">2021-01-14T19:13:08Z</dcterms:created>
  <dcterms:modified xsi:type="dcterms:W3CDTF">2023-05-31T20:39:26Z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